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34" r:id="rId5"/>
    <p:sldMasterId id="2147483868" r:id="rId6"/>
    <p:sldMasterId id="2147483902" r:id="rId7"/>
    <p:sldMasterId id="2147483943" r:id="rId8"/>
  </p:sldMasterIdLst>
  <p:notesMasterIdLst>
    <p:notesMasterId r:id="rId36"/>
  </p:notesMasterIdLst>
  <p:handoutMasterIdLst>
    <p:handoutMasterId r:id="rId37"/>
  </p:handoutMasterIdLst>
  <p:sldIdLst>
    <p:sldId id="2142534216" r:id="rId9"/>
    <p:sldId id="9231" r:id="rId10"/>
    <p:sldId id="2142534225" r:id="rId11"/>
    <p:sldId id="2142534224" r:id="rId12"/>
    <p:sldId id="2142534242" r:id="rId13"/>
    <p:sldId id="2142534235" r:id="rId14"/>
    <p:sldId id="2142534241" r:id="rId15"/>
    <p:sldId id="2142534243" r:id="rId16"/>
    <p:sldId id="2142534245" r:id="rId17"/>
    <p:sldId id="2142534244" r:id="rId18"/>
    <p:sldId id="2142534247" r:id="rId19"/>
    <p:sldId id="2142534248" r:id="rId20"/>
    <p:sldId id="2142534254" r:id="rId21"/>
    <p:sldId id="2142534256" r:id="rId22"/>
    <p:sldId id="2142534255" r:id="rId23"/>
    <p:sldId id="2142534257" r:id="rId24"/>
    <p:sldId id="2142534253" r:id="rId25"/>
    <p:sldId id="2142534249" r:id="rId26"/>
    <p:sldId id="2142534250" r:id="rId27"/>
    <p:sldId id="2142534251" r:id="rId28"/>
    <p:sldId id="2142534252" r:id="rId29"/>
    <p:sldId id="2142534246" r:id="rId30"/>
    <p:sldId id="2142534222" r:id="rId31"/>
    <p:sldId id="2142534258" r:id="rId32"/>
    <p:sldId id="2142534260" r:id="rId33"/>
    <p:sldId id="2142534259" r:id="rId34"/>
    <p:sldId id="2142534240" r:id="rId35"/>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89288C-9BF8-4465-965F-3E592879D511}">
          <p14:sldIdLst>
            <p14:sldId id="2142534216"/>
            <p14:sldId id="9231"/>
            <p14:sldId id="2142534225"/>
            <p14:sldId id="2142534224"/>
            <p14:sldId id="2142534242"/>
            <p14:sldId id="2142534235"/>
            <p14:sldId id="2142534241"/>
            <p14:sldId id="2142534243"/>
            <p14:sldId id="2142534245"/>
            <p14:sldId id="2142534244"/>
            <p14:sldId id="2142534247"/>
            <p14:sldId id="2142534248"/>
            <p14:sldId id="2142534254"/>
            <p14:sldId id="2142534256"/>
            <p14:sldId id="2142534255"/>
            <p14:sldId id="2142534257"/>
            <p14:sldId id="2142534253"/>
            <p14:sldId id="2142534249"/>
            <p14:sldId id="2142534250"/>
            <p14:sldId id="2142534251"/>
            <p14:sldId id="2142534252"/>
            <p14:sldId id="2142534246"/>
            <p14:sldId id="2142534222"/>
            <p14:sldId id="2142534258"/>
            <p14:sldId id="2142534260"/>
            <p14:sldId id="2142534259"/>
            <p14:sldId id="2142534240"/>
          </p14:sldIdLst>
        </p14:section>
      </p14:sectionLst>
    </p:ext>
    <p:ext uri="{EFAFB233-063F-42B5-8137-9DF3F51BA10A}">
      <p15:sldGuideLst xmlns:p15="http://schemas.microsoft.com/office/powerpoint/2012/main">
        <p15:guide id="1" pos="4992" userDrawn="1">
          <p15:clr>
            <a:srgbClr val="A4A3A4"/>
          </p15:clr>
        </p15:guide>
        <p15:guide id="2" orient="horz" pos="21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TON Amelia" initials="LA" lastIdx="95" clrIdx="0">
    <p:extLst>
      <p:ext uri="{19B8F6BF-5375-455C-9EA6-DF929625EA0E}">
        <p15:presenceInfo xmlns:p15="http://schemas.microsoft.com/office/powerpoint/2012/main" userId="S::amelia.linton@hexagon.com::5347cd64-fddb-4386-953c-2e1fcc4b0670" providerId="AD"/>
      </p:ext>
    </p:extLst>
  </p:cmAuthor>
  <p:cmAuthor id="2" name="Melanie Francis" initials="MF" lastIdx="1" clrIdx="1">
    <p:extLst>
      <p:ext uri="{19B8F6BF-5375-455C-9EA6-DF929625EA0E}">
        <p15:presenceInfo xmlns:p15="http://schemas.microsoft.com/office/powerpoint/2012/main" userId="Melanie Francis" providerId="None"/>
      </p:ext>
    </p:extLst>
  </p:cmAuthor>
  <p:cmAuthor id="3" name="MARTIN Chip" initials="MC" lastIdx="1" clrIdx="2">
    <p:extLst>
      <p:ext uri="{19B8F6BF-5375-455C-9EA6-DF929625EA0E}">
        <p15:presenceInfo xmlns:p15="http://schemas.microsoft.com/office/powerpoint/2012/main" userId="S::chip.martin@hexagon.com::25c6e55f-5e48-472a-9528-472f8aedbe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09E2F"/>
    <a:srgbClr val="D1D3D3"/>
    <a:srgbClr val="005072"/>
    <a:srgbClr val="2A6D8A"/>
    <a:srgbClr val="2A6D89"/>
    <a:srgbClr val="FF8200"/>
    <a:srgbClr val="007697"/>
    <a:srgbClr val="53B6D1"/>
    <a:srgbClr val="8FD5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12" autoAdjust="0"/>
    <p:restoredTop sz="69897" autoAdjust="0"/>
  </p:normalViewPr>
  <p:slideViewPr>
    <p:cSldViewPr snapToGrid="0" snapToObjects="1">
      <p:cViewPr varScale="1">
        <p:scale>
          <a:sx n="45" d="100"/>
          <a:sy n="45" d="100"/>
        </p:scale>
        <p:origin x="1238" y="34"/>
      </p:cViewPr>
      <p:guideLst>
        <p:guide pos="4992"/>
        <p:guide orient="horz" pos="2184"/>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E14765-C6A0-6946-9531-2DB999950C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D4E8C9D-3FD3-7648-BF65-028D7C5A5E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E6388B-1C86-ED4E-AF7D-E6D54EFBC830}" type="datetimeFigureOut">
              <a:rPr lang="en-US" smtClean="0"/>
              <a:t>11/28/2022</a:t>
            </a:fld>
            <a:endParaRPr lang="en-US"/>
          </a:p>
        </p:txBody>
      </p:sp>
      <p:sp>
        <p:nvSpPr>
          <p:cNvPr id="4" name="Footer Placeholder 3">
            <a:extLst>
              <a:ext uri="{FF2B5EF4-FFF2-40B4-BE49-F238E27FC236}">
                <a16:creationId xmlns:a16="http://schemas.microsoft.com/office/drawing/2014/main" id="{8AD9B593-F95F-9A4D-9954-10698D1B92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Confidential</a:t>
            </a:r>
          </a:p>
        </p:txBody>
      </p:sp>
      <p:sp>
        <p:nvSpPr>
          <p:cNvPr id="5" name="Slide Number Placeholder 4">
            <a:extLst>
              <a:ext uri="{FF2B5EF4-FFF2-40B4-BE49-F238E27FC236}">
                <a16:creationId xmlns:a16="http://schemas.microsoft.com/office/drawing/2014/main" id="{C2EBFCB1-BC00-8441-95BA-D7F73769F3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05F0EA-199E-9444-8401-A922057F82DE}" type="slidenum">
              <a:rPr lang="en-US" smtClean="0"/>
              <a:t>‹#›</a:t>
            </a:fld>
            <a:endParaRPr lang="en-US"/>
          </a:p>
        </p:txBody>
      </p:sp>
    </p:spTree>
    <p:extLst>
      <p:ext uri="{BB962C8B-B14F-4D97-AF65-F5344CB8AC3E}">
        <p14:creationId xmlns:p14="http://schemas.microsoft.com/office/powerpoint/2010/main" val="27676241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9521E-1A11-CA4D-967D-8D9244BC70EB}"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Confidential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5857B-6BAE-944B-AAB1-ECC8570D1349}" type="slidenum">
              <a:rPr lang="en-US" smtClean="0"/>
              <a:t>‹#›</a:t>
            </a:fld>
            <a:endParaRPr lang="en-US"/>
          </a:p>
        </p:txBody>
      </p:sp>
    </p:spTree>
    <p:extLst>
      <p:ext uri="{BB962C8B-B14F-4D97-AF65-F5344CB8AC3E}">
        <p14:creationId xmlns:p14="http://schemas.microsoft.com/office/powerpoint/2010/main" val="40331314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Bonjour, je suis Christopher Mancliere, spécialiste logiciel senior chez Planit Canada. Je vais passer les 45 prochaines minutes environ à discuter avec vous </a:t>
            </a:r>
            <a:r>
              <a:rPr lang="en-US" sz="1800" dirty="0">
                <a:solidFill>
                  <a:srgbClr val="4472C4"/>
                </a:solidFill>
                <a:effectLst/>
                <a:latin typeface="Calibri" panose="020F0502020204030204" pitchFamily="34" charset="0"/>
              </a:rPr>
              <a:t>c</a:t>
            </a:r>
            <a:r>
              <a:rPr lang="en-US" sz="1800" dirty="0">
                <a:solidFill>
                  <a:srgbClr val="4472C4"/>
                </a:solidFill>
                <a:effectLst/>
                <a:latin typeface="Calibri" panose="020F0502020204030204" pitchFamily="34" charset="0"/>
                <a:ea typeface="Times New Roman" panose="02020603050405020304" pitchFamily="18" charset="0"/>
              </a:rPr>
              <a:t>omment </a:t>
            </a:r>
            <a:r>
              <a:rPr lang="en-US" sz="1800" dirty="0" err="1">
                <a:solidFill>
                  <a:srgbClr val="4472C4"/>
                </a:solidFill>
                <a:effectLst/>
                <a:latin typeface="Calibri" panose="020F0502020204030204" pitchFamily="34" charset="0"/>
                <a:ea typeface="Times New Roman" panose="02020603050405020304" pitchFamily="18" charset="0"/>
              </a:rPr>
              <a:t>l'Internet</a:t>
            </a:r>
            <a:r>
              <a:rPr lang="en-US" sz="1800" dirty="0">
                <a:solidFill>
                  <a:srgbClr val="4472C4"/>
                </a:solidFill>
                <a:effectLst/>
                <a:latin typeface="Calibri" panose="020F0502020204030204" pitchFamily="34" charset="0"/>
                <a:ea typeface="Times New Roman" panose="02020603050405020304" pitchFamily="18" charset="0"/>
              </a:rPr>
              <a:t> des </a:t>
            </a:r>
            <a:r>
              <a:rPr lang="en-US" sz="1800" dirty="0" err="1">
                <a:solidFill>
                  <a:srgbClr val="4472C4"/>
                </a:solidFill>
                <a:effectLst/>
                <a:latin typeface="Calibri" panose="020F0502020204030204" pitchFamily="34" charset="0"/>
                <a:ea typeface="Times New Roman" panose="02020603050405020304" pitchFamily="18" charset="0"/>
              </a:rPr>
              <a:t>Objets</a:t>
            </a:r>
            <a:r>
              <a:rPr lang="en-US" sz="1800" dirty="0">
                <a:solidFill>
                  <a:srgbClr val="4472C4"/>
                </a:solidFill>
                <a:effectLst/>
                <a:latin typeface="Calibri" panose="020F0502020204030204" pitchFamily="34" charset="0"/>
                <a:ea typeface="Times New Roman" panose="02020603050405020304" pitchFamily="18" charset="0"/>
              </a:rPr>
              <a:t> change </a:t>
            </a:r>
            <a:r>
              <a:rPr lang="en-US" sz="1800" dirty="0" err="1">
                <a:solidFill>
                  <a:srgbClr val="4472C4"/>
                </a:solidFill>
                <a:effectLst/>
                <a:latin typeface="Calibri" panose="020F0502020204030204" pitchFamily="34" charset="0"/>
                <a:ea typeface="Times New Roman" panose="02020603050405020304" pitchFamily="18" charset="0"/>
              </a:rPr>
              <a:t>l'Industrie</a:t>
            </a:r>
            <a:r>
              <a:rPr lang="en-US" sz="1800" dirty="0">
                <a:solidFill>
                  <a:srgbClr val="4472C4"/>
                </a:solidFill>
                <a:effectLst/>
                <a:latin typeface="Calibri" panose="020F0502020204030204" pitchFamily="34" charset="0"/>
                <a:ea typeface="Times New Roman" panose="02020603050405020304" pitchFamily="18" charset="0"/>
              </a:rPr>
              <a:t> du Bois</a:t>
            </a:r>
            <a:r>
              <a:rPr lang="fr-FR" dirty="0"/>
              <a:t>.
</a:t>
            </a:r>
            <a:endParaRPr lang="en-US" b="1"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9E43D-0595-554A-9483-79DE9C7546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454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dirty="0">
                <a:solidFill>
                  <a:schemeClr val="bg1"/>
                </a:solidFill>
              </a:rPr>
              <a:t>Vous n'avez besoin que d'un seul opérateur sur une machine, contre deux opérateurs - l'un utilisant une scie à panneaux et l'autre un point à point.</a:t>
            </a:r>
          </a:p>
          <a:p>
            <a:pPr algn="l"/>
            <a:endParaRPr lang="fr-FR" b="1" i="0" dirty="0">
              <a:solidFill>
                <a:schemeClr val="bg1"/>
              </a:solidFill>
              <a:effectLst/>
              <a:latin typeface="Segoe UI" panose="020B0502040204020203" pitchFamily="34" charset="0"/>
            </a:endParaRPr>
          </a:p>
          <a:p>
            <a:pPr algn="l"/>
            <a:r>
              <a:rPr lang="fr-FR" dirty="0">
                <a:solidFill>
                  <a:schemeClr val="bg1"/>
                </a:solidFill>
              </a:rPr>
              <a:t>Sur une scie à panneaux, la contrainte libérée lors de la coupe transversale et de la déchirure libère des tensions qui empêchent parfois les panneaux de rester parallèles et les coins ne sont pas toujours à 90 degrés.</a:t>
            </a:r>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10</a:t>
            </a:fld>
            <a:endParaRPr lang="en-US"/>
          </a:p>
        </p:txBody>
      </p:sp>
    </p:spTree>
    <p:extLst>
      <p:ext uri="{BB962C8B-B14F-4D97-AF65-F5344CB8AC3E}">
        <p14:creationId xmlns:p14="http://schemas.microsoft.com/office/powerpoint/2010/main" val="3450638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11</a:t>
            </a:fld>
            <a:endParaRPr lang="en-US"/>
          </a:p>
        </p:txBody>
      </p:sp>
    </p:spTree>
    <p:extLst>
      <p:ext uri="{BB962C8B-B14F-4D97-AF65-F5344CB8AC3E}">
        <p14:creationId xmlns:p14="http://schemas.microsoft.com/office/powerpoint/2010/main" val="2029500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12</a:t>
            </a:fld>
            <a:endParaRPr lang="en-US"/>
          </a:p>
        </p:txBody>
      </p:sp>
    </p:spTree>
    <p:extLst>
      <p:ext uri="{BB962C8B-B14F-4D97-AF65-F5344CB8AC3E}">
        <p14:creationId xmlns:p14="http://schemas.microsoft.com/office/powerpoint/2010/main" val="2866501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13</a:t>
            </a:fld>
            <a:endParaRPr lang="en-US"/>
          </a:p>
        </p:txBody>
      </p:sp>
    </p:spTree>
    <p:extLst>
      <p:ext uri="{BB962C8B-B14F-4D97-AF65-F5344CB8AC3E}">
        <p14:creationId xmlns:p14="http://schemas.microsoft.com/office/powerpoint/2010/main" val="1354377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14</a:t>
            </a:fld>
            <a:endParaRPr lang="en-US"/>
          </a:p>
        </p:txBody>
      </p:sp>
    </p:spTree>
    <p:extLst>
      <p:ext uri="{BB962C8B-B14F-4D97-AF65-F5344CB8AC3E}">
        <p14:creationId xmlns:p14="http://schemas.microsoft.com/office/powerpoint/2010/main" val="3027354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LatoRegular"/>
              </a:rPr>
              <a:t>We typically spec out a 25-horsepower pump, where on a point-to-point, the pump is usually in the 5- to 10-horse range</a:t>
            </a:r>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15</a:t>
            </a:fld>
            <a:endParaRPr lang="en-US"/>
          </a:p>
        </p:txBody>
      </p:sp>
    </p:spTree>
    <p:extLst>
      <p:ext uri="{BB962C8B-B14F-4D97-AF65-F5344CB8AC3E}">
        <p14:creationId xmlns:p14="http://schemas.microsoft.com/office/powerpoint/2010/main" val="1995275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16</a:t>
            </a:fld>
            <a:endParaRPr lang="en-US"/>
          </a:p>
        </p:txBody>
      </p:sp>
    </p:spTree>
    <p:extLst>
      <p:ext uri="{BB962C8B-B14F-4D97-AF65-F5344CB8AC3E}">
        <p14:creationId xmlns:p14="http://schemas.microsoft.com/office/powerpoint/2010/main" val="277862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17</a:t>
            </a:fld>
            <a:endParaRPr lang="en-US"/>
          </a:p>
        </p:txBody>
      </p:sp>
    </p:spTree>
    <p:extLst>
      <p:ext uri="{BB962C8B-B14F-4D97-AF65-F5344CB8AC3E}">
        <p14:creationId xmlns:p14="http://schemas.microsoft.com/office/powerpoint/2010/main" val="186217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18</a:t>
            </a:fld>
            <a:endParaRPr lang="en-US"/>
          </a:p>
        </p:txBody>
      </p:sp>
    </p:spTree>
    <p:extLst>
      <p:ext uri="{BB962C8B-B14F-4D97-AF65-F5344CB8AC3E}">
        <p14:creationId xmlns:p14="http://schemas.microsoft.com/office/powerpoint/2010/main" val="3143439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19</a:t>
            </a:fld>
            <a:endParaRPr lang="en-US"/>
          </a:p>
        </p:txBody>
      </p:sp>
    </p:spTree>
    <p:extLst>
      <p:ext uri="{BB962C8B-B14F-4D97-AF65-F5344CB8AC3E}">
        <p14:creationId xmlns:p14="http://schemas.microsoft.com/office/powerpoint/2010/main" val="96303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800" dirty="0">
                <a:latin typeface="Arial" panose="020B0604020202020204" pitchFamily="34" charset="0"/>
                <a:cs typeface="Arial" panose="020B0604020202020204" pitchFamily="34" charset="0"/>
              </a:rPr>
              <a:t>Avant de se joindre à Planit Canada il y a 9 ans, Christopher Mancliere a travaillé comme développeur de logiciels, programmeur CNC et technicien de mise en production pour plusieurs entreprises de l'industrie du bois. Il a passé des décennies à mettre en œuvre des technologies innovantes apportant des solutions aux problèmes et aux inefficacités dans les ateliers d'ébénisterie. Christopher Mancliere a fait de la compréhension et de l'exploitation efficace des technologies le cœur de l'œuvre de sa vie.</a:t>
            </a:r>
            <a:endParaRPr lang="en-CA" sz="18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2</a:t>
            </a:fld>
            <a:endParaRPr lang="en-US"/>
          </a:p>
        </p:txBody>
      </p:sp>
    </p:spTree>
    <p:extLst>
      <p:ext uri="{BB962C8B-B14F-4D97-AF65-F5344CB8AC3E}">
        <p14:creationId xmlns:p14="http://schemas.microsoft.com/office/powerpoint/2010/main" val="1734328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20</a:t>
            </a:fld>
            <a:endParaRPr lang="en-US"/>
          </a:p>
        </p:txBody>
      </p:sp>
    </p:spTree>
    <p:extLst>
      <p:ext uri="{BB962C8B-B14F-4D97-AF65-F5344CB8AC3E}">
        <p14:creationId xmlns:p14="http://schemas.microsoft.com/office/powerpoint/2010/main" val="2447186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21</a:t>
            </a:fld>
            <a:endParaRPr lang="en-US"/>
          </a:p>
        </p:txBody>
      </p:sp>
    </p:spTree>
    <p:extLst>
      <p:ext uri="{BB962C8B-B14F-4D97-AF65-F5344CB8AC3E}">
        <p14:creationId xmlns:p14="http://schemas.microsoft.com/office/powerpoint/2010/main" val="3695843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22</a:t>
            </a:fld>
            <a:endParaRPr lang="en-US"/>
          </a:p>
        </p:txBody>
      </p:sp>
    </p:spTree>
    <p:extLst>
      <p:ext uri="{BB962C8B-B14F-4D97-AF65-F5344CB8AC3E}">
        <p14:creationId xmlns:p14="http://schemas.microsoft.com/office/powerpoint/2010/main" val="4277767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23</a:t>
            </a:fld>
            <a:endParaRPr lang="en-US"/>
          </a:p>
        </p:txBody>
      </p:sp>
    </p:spTree>
    <p:extLst>
      <p:ext uri="{BB962C8B-B14F-4D97-AF65-F5344CB8AC3E}">
        <p14:creationId xmlns:p14="http://schemas.microsoft.com/office/powerpoint/2010/main" val="3190313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24</a:t>
            </a:fld>
            <a:endParaRPr lang="en-US"/>
          </a:p>
        </p:txBody>
      </p:sp>
    </p:spTree>
    <p:extLst>
      <p:ext uri="{BB962C8B-B14F-4D97-AF65-F5344CB8AC3E}">
        <p14:creationId xmlns:p14="http://schemas.microsoft.com/office/powerpoint/2010/main" val="2655261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25</a:t>
            </a:fld>
            <a:endParaRPr lang="en-US"/>
          </a:p>
        </p:txBody>
      </p:sp>
    </p:spTree>
    <p:extLst>
      <p:ext uri="{BB962C8B-B14F-4D97-AF65-F5344CB8AC3E}">
        <p14:creationId xmlns:p14="http://schemas.microsoft.com/office/powerpoint/2010/main" val="3003468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26</a:t>
            </a:fld>
            <a:endParaRPr lang="en-US"/>
          </a:p>
        </p:txBody>
      </p:sp>
    </p:spTree>
    <p:extLst>
      <p:ext uri="{BB962C8B-B14F-4D97-AF65-F5344CB8AC3E}">
        <p14:creationId xmlns:p14="http://schemas.microsoft.com/office/powerpoint/2010/main" val="3268790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27</a:t>
            </a:fld>
            <a:endParaRPr lang="en-US"/>
          </a:p>
        </p:txBody>
      </p:sp>
    </p:spTree>
    <p:extLst>
      <p:ext uri="{BB962C8B-B14F-4D97-AF65-F5344CB8AC3E}">
        <p14:creationId xmlns:p14="http://schemas.microsoft.com/office/powerpoint/2010/main" val="3117195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sz="18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3</a:t>
            </a:fld>
            <a:endParaRPr lang="en-US"/>
          </a:p>
        </p:txBody>
      </p:sp>
    </p:spTree>
    <p:extLst>
      <p:ext uri="{BB962C8B-B14F-4D97-AF65-F5344CB8AC3E}">
        <p14:creationId xmlns:p14="http://schemas.microsoft.com/office/powerpoint/2010/main" val="1705510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4</a:t>
            </a:fld>
            <a:endParaRPr lang="en-US"/>
          </a:p>
        </p:txBody>
      </p:sp>
    </p:spTree>
    <p:extLst>
      <p:ext uri="{BB962C8B-B14F-4D97-AF65-F5344CB8AC3E}">
        <p14:creationId xmlns:p14="http://schemas.microsoft.com/office/powerpoint/2010/main" val="427941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5</a:t>
            </a:fld>
            <a:endParaRPr lang="en-US"/>
          </a:p>
        </p:txBody>
      </p:sp>
    </p:spTree>
    <p:extLst>
      <p:ext uri="{BB962C8B-B14F-4D97-AF65-F5344CB8AC3E}">
        <p14:creationId xmlns:p14="http://schemas.microsoft.com/office/powerpoint/2010/main" val="829547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6</a:t>
            </a:fld>
            <a:endParaRPr lang="en-US"/>
          </a:p>
        </p:txBody>
      </p:sp>
    </p:spTree>
    <p:extLst>
      <p:ext uri="{BB962C8B-B14F-4D97-AF65-F5344CB8AC3E}">
        <p14:creationId xmlns:p14="http://schemas.microsoft.com/office/powerpoint/2010/main" val="3623885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7</a:t>
            </a:fld>
            <a:endParaRPr lang="en-US"/>
          </a:p>
        </p:txBody>
      </p:sp>
    </p:spTree>
    <p:extLst>
      <p:ext uri="{BB962C8B-B14F-4D97-AF65-F5344CB8AC3E}">
        <p14:creationId xmlns:p14="http://schemas.microsoft.com/office/powerpoint/2010/main" val="4281688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8</a:t>
            </a:fld>
            <a:endParaRPr lang="en-US"/>
          </a:p>
        </p:txBody>
      </p:sp>
    </p:spTree>
    <p:extLst>
      <p:ext uri="{BB962C8B-B14F-4D97-AF65-F5344CB8AC3E}">
        <p14:creationId xmlns:p14="http://schemas.microsoft.com/office/powerpoint/2010/main" val="608651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i="0" dirty="0">
              <a:effectLst/>
              <a:latin typeface="Segoe UI" panose="020B0502040204020203" pitchFamily="34" charset="0"/>
            </a:endParaRP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9</a:t>
            </a:fld>
            <a:endParaRPr lang="en-US"/>
          </a:p>
        </p:txBody>
      </p:sp>
    </p:spTree>
    <p:extLst>
      <p:ext uri="{BB962C8B-B14F-4D97-AF65-F5344CB8AC3E}">
        <p14:creationId xmlns:p14="http://schemas.microsoft.com/office/powerpoint/2010/main" val="652098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jpeg"/><Relationship Id="rId1" Type="http://schemas.openxmlformats.org/officeDocument/2006/relationships/slideMaster" Target="../slideMasters/slideMaster5.xml"/><Relationship Id="rId4" Type="http://schemas.openxmlformats.org/officeDocument/2006/relationships/image" Target="../media/image54.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Master" Target="../slideMasters/slideMaster5.xml"/><Relationship Id="rId4" Type="http://schemas.openxmlformats.org/officeDocument/2006/relationships/image" Target="../media/image54.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jpeg"/><Relationship Id="rId1" Type="http://schemas.openxmlformats.org/officeDocument/2006/relationships/slideMaster" Target="../slideMasters/slideMaster5.xml"/><Relationship Id="rId4" Type="http://schemas.openxmlformats.org/officeDocument/2006/relationships/image" Target="../media/image54.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Master" Target="../slideMasters/slideMaster5.xml"/><Relationship Id="rId4" Type="http://schemas.openxmlformats.org/officeDocument/2006/relationships/image" Target="../media/image54.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jpeg"/><Relationship Id="rId1" Type="http://schemas.openxmlformats.org/officeDocument/2006/relationships/slideMaster" Target="../slideMasters/slideMaster5.xml"/><Relationship Id="rId4" Type="http://schemas.openxmlformats.org/officeDocument/2006/relationships/image" Target="../media/image54.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png"/><Relationship Id="rId1" Type="http://schemas.openxmlformats.org/officeDocument/2006/relationships/slideMaster" Target="../slideMasters/slideMaster5.xml"/><Relationship Id="rId4" Type="http://schemas.openxmlformats.org/officeDocument/2006/relationships/image" Target="../media/image54.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0.jp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0.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1.jpe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3.xml"/><Relationship Id="rId4" Type="http://schemas.openxmlformats.org/officeDocument/2006/relationships/image" Target="../media/image3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3.xml"/><Relationship Id="rId4" Type="http://schemas.openxmlformats.org/officeDocument/2006/relationships/image" Target="../media/image39.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jpe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FD06C295-2447-214E-BBB2-CAF9AE38C1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4F97E3C-6B69-E747-83E0-F68B72835E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6" name="Text Placeholder 6">
            <a:extLst>
              <a:ext uri="{FF2B5EF4-FFF2-40B4-BE49-F238E27FC236}">
                <a16:creationId xmlns:a16="http://schemas.microsoft.com/office/drawing/2014/main" id="{A04C6FF3-D072-4600-B947-1073787D9DE0}"/>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7" name="Text Placeholder 36">
            <a:extLst>
              <a:ext uri="{FF2B5EF4-FFF2-40B4-BE49-F238E27FC236}">
                <a16:creationId xmlns:a16="http://schemas.microsoft.com/office/drawing/2014/main" id="{79A36AE3-3962-4328-B7E7-2CEB8935E871}"/>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Tree>
    <p:extLst>
      <p:ext uri="{BB962C8B-B14F-4D97-AF65-F5344CB8AC3E}">
        <p14:creationId xmlns:p14="http://schemas.microsoft.com/office/powerpoint/2010/main" val="3612253015"/>
      </p:ext>
    </p:extLst>
  </p:cSld>
  <p:clrMapOvr>
    <a:masterClrMapping/>
  </p:clrMapOvr>
  <p:extLst>
    <p:ext uri="{DCECCB84-F9BA-43D5-87BE-67443E8EF086}">
      <p15:sldGuideLst xmlns:p15="http://schemas.microsoft.com/office/powerpoint/2012/main">
        <p15:guide id="1" orient="horz" pos="21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Breaker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7" name="Freeform 5">
            <a:extLst>
              <a:ext uri="{FF2B5EF4-FFF2-40B4-BE49-F238E27FC236}">
                <a16:creationId xmlns:a16="http://schemas.microsoft.com/office/drawing/2014/main" id="{98BB2F5B-297B-429E-BB30-056626391C25}"/>
              </a:ext>
            </a:extLst>
          </p:cNvPr>
          <p:cNvSpPr/>
          <p:nvPr userDrawn="1"/>
        </p:nvSpPr>
        <p:spPr>
          <a:xfrm>
            <a:off x="0" y="-74427"/>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rgbClr val="A5CF67"/>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05245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with Im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66C643-40F3-483E-8046-AFCC63C2DE5C}"/>
              </a:ext>
            </a:extLst>
          </p:cNvPr>
          <p:cNvPicPr>
            <a:picLocks noChangeAspect="1"/>
          </p:cNvPicPr>
          <p:nvPr userDrawn="1"/>
        </p:nvPicPr>
        <p:blipFill>
          <a:blip r:embed="rId2"/>
          <a:stretch>
            <a:fillRect/>
          </a:stretch>
        </p:blipFill>
        <p:spPr>
          <a:xfrm>
            <a:off x="0" y="2974"/>
            <a:ext cx="12192000" cy="6852052"/>
          </a:xfrm>
          <a:prstGeom prst="rect">
            <a:avLst/>
          </a:prstGeom>
        </p:spPr>
      </p:pic>
      <p:pic>
        <p:nvPicPr>
          <p:cNvPr id="6" name="Picture 5">
            <a:extLst>
              <a:ext uri="{FF2B5EF4-FFF2-40B4-BE49-F238E27FC236}">
                <a16:creationId xmlns:a16="http://schemas.microsoft.com/office/drawing/2014/main" id="{23F31C1A-E0A7-A64C-A2AA-507F922458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40" name="Picture Placeholder 39">
            <a:extLst>
              <a:ext uri="{FF2B5EF4-FFF2-40B4-BE49-F238E27FC236}">
                <a16:creationId xmlns:a16="http://schemas.microsoft.com/office/drawing/2014/main" id="{8F2B69CC-26B8-4B8E-BBDE-7AFA698148BF}"/>
              </a:ext>
            </a:extLst>
          </p:cNvPr>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625E8838-ACD5-474B-90EC-26C2E54E840E}"/>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9" name="Text Placeholder 36">
            <a:extLst>
              <a:ext uri="{FF2B5EF4-FFF2-40B4-BE49-F238E27FC236}">
                <a16:creationId xmlns:a16="http://schemas.microsoft.com/office/drawing/2014/main" id="{7FA01587-6051-0946-99CB-CA48355C1AB4}"/>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Graphic 7">
            <a:extLst>
              <a:ext uri="{FF2B5EF4-FFF2-40B4-BE49-F238E27FC236}">
                <a16:creationId xmlns:a16="http://schemas.microsoft.com/office/drawing/2014/main" id="{F2F34853-1E04-4CBC-9618-6C1E67B88C9C}"/>
              </a:ext>
            </a:extLst>
          </p:cNvPr>
          <p:cNvSpPr/>
          <p:nvPr userDrawn="1"/>
        </p:nvSpPr>
        <p:spPr>
          <a:xfrm>
            <a:off x="0" y="3386708"/>
            <a:ext cx="7580609" cy="347129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rtlCol="0" anchor="ctr"/>
          <a:lstStyle/>
          <a:p>
            <a:endParaRPr lang="en-US" dirty="0"/>
          </a:p>
        </p:txBody>
      </p:sp>
    </p:spTree>
    <p:extLst>
      <p:ext uri="{BB962C8B-B14F-4D97-AF65-F5344CB8AC3E}">
        <p14:creationId xmlns:p14="http://schemas.microsoft.com/office/powerpoint/2010/main" val="1052324902"/>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8D0E1-31EE-1A4E-8F2D-7C93E3ECB00E}"/>
              </a:ext>
            </a:extLst>
          </p:cNvPr>
          <p:cNvPicPr>
            <a:picLocks noChangeAspect="1"/>
          </p:cNvPicPr>
          <p:nvPr userDrawn="1"/>
        </p:nvPicPr>
        <p:blipFill>
          <a:blip r:embed="rId2"/>
          <a:stretch>
            <a:fillRect/>
          </a:stretch>
        </p:blipFill>
        <p:spPr>
          <a:xfrm>
            <a:off x="0" y="0"/>
            <a:ext cx="12192232" cy="6858000"/>
          </a:xfrm>
          <a:prstGeom prst="rect">
            <a:avLst/>
          </a:prstGeom>
        </p:spPr>
      </p:pic>
      <p:pic>
        <p:nvPicPr>
          <p:cNvPr id="5" name="Graphic 4">
            <a:extLst>
              <a:ext uri="{FF2B5EF4-FFF2-40B4-BE49-F238E27FC236}">
                <a16:creationId xmlns:a16="http://schemas.microsoft.com/office/drawing/2014/main" id="{58841F20-E0C5-4E26-AE62-56529CA19B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6" name="Text Placeholder 36">
            <a:extLst>
              <a:ext uri="{FF2B5EF4-FFF2-40B4-BE49-F238E27FC236}">
                <a16:creationId xmlns:a16="http://schemas.microsoft.com/office/drawing/2014/main" id="{5BB9B0B6-C511-4A7A-8EE6-5D7640635A53}"/>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Text Placeholder 6">
            <a:extLst>
              <a:ext uri="{FF2B5EF4-FFF2-40B4-BE49-F238E27FC236}">
                <a16:creationId xmlns:a16="http://schemas.microsoft.com/office/drawing/2014/main" id="{82E390E0-F5C9-4FEC-BD1E-34EFEE1362F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13877219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7B2371-49E4-9F47-8F08-E8F510763F3D}"/>
              </a:ext>
            </a:extLst>
          </p:cNvPr>
          <p:cNvPicPr>
            <a:picLocks noChangeAspect="1"/>
          </p:cNvPicPr>
          <p:nvPr userDrawn="1"/>
        </p:nvPicPr>
        <p:blipFill>
          <a:blip r:embed="rId2"/>
          <a:stretch>
            <a:fillRect/>
          </a:stretch>
        </p:blipFill>
        <p:spPr>
          <a:xfrm>
            <a:off x="0" y="0"/>
            <a:ext cx="12192232" cy="6858000"/>
          </a:xfrm>
          <a:prstGeom prst="rect">
            <a:avLst/>
          </a:prstGeom>
        </p:spPr>
      </p:pic>
      <p:pic>
        <p:nvPicPr>
          <p:cNvPr id="7" name="Graphic 6">
            <a:extLst>
              <a:ext uri="{FF2B5EF4-FFF2-40B4-BE49-F238E27FC236}">
                <a16:creationId xmlns:a16="http://schemas.microsoft.com/office/drawing/2014/main" id="{FBA6FF60-F0B5-EF41-8F61-7F7388FC0D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22" name="Text Placeholder 36">
            <a:extLst>
              <a:ext uri="{FF2B5EF4-FFF2-40B4-BE49-F238E27FC236}">
                <a16:creationId xmlns:a16="http://schemas.microsoft.com/office/drawing/2014/main" id="{E69E6E09-34D7-4C4D-AE1A-2B52069CE70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23" name="Text Placeholder 6">
            <a:extLst>
              <a:ext uri="{FF2B5EF4-FFF2-40B4-BE49-F238E27FC236}">
                <a16:creationId xmlns:a16="http://schemas.microsoft.com/office/drawing/2014/main" id="{9C8012CE-B14A-48AF-9BB0-2645651F2391}"/>
              </a:ext>
            </a:extLst>
          </p:cNvPr>
          <p:cNvSpPr>
            <a:spLocks noGrp="1"/>
          </p:cNvSpPr>
          <p:nvPr>
            <p:ph type="body" sz="quarter" idx="11" hasCustomPrompt="1"/>
          </p:nvPr>
        </p:nvSpPr>
        <p:spPr>
          <a:xfrm>
            <a:off x="7004065" y="3707691"/>
            <a:ext cx="457833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EA826554-1935-407A-B954-A94B6979D38D}"/>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36609864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930A56-C03F-D145-AB3A-84443A3BA590}"/>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7" name="Graphic 6">
            <a:extLst>
              <a:ext uri="{FF2B5EF4-FFF2-40B4-BE49-F238E27FC236}">
                <a16:creationId xmlns:a16="http://schemas.microsoft.com/office/drawing/2014/main" id="{E9C00A87-B378-2449-BFAA-F7516B2098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36">
            <a:extLst>
              <a:ext uri="{FF2B5EF4-FFF2-40B4-BE49-F238E27FC236}">
                <a16:creationId xmlns:a16="http://schemas.microsoft.com/office/drawing/2014/main" id="{729D9D16-3A21-4FD0-994E-92383F2258D1}"/>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9" name="Text Placeholder 6">
            <a:extLst>
              <a:ext uri="{FF2B5EF4-FFF2-40B4-BE49-F238E27FC236}">
                <a16:creationId xmlns:a16="http://schemas.microsoft.com/office/drawing/2014/main" id="{E4CA7905-08E3-491E-8DE6-4FA13B29352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36612072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F9A25C-3A29-3C4B-A3F3-0ECA9EE835AC}"/>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8" name="Graphic 7">
            <a:extLst>
              <a:ext uri="{FF2B5EF4-FFF2-40B4-BE49-F238E27FC236}">
                <a16:creationId xmlns:a16="http://schemas.microsoft.com/office/drawing/2014/main" id="{692456E2-C3AD-CF4A-8545-5A108C8DB8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78FF09C7-8FBC-49ED-BBB1-61C779D455F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885F5FED-7E1A-4E7F-900D-90BA9CFB9F5F}"/>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1D511509-41EE-4549-B6D4-BBFA6E0F9D8B}"/>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12778662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93905A-D74D-FC47-8EA0-5421BD0497CA}"/>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7" name="Graphic 6">
            <a:extLst>
              <a:ext uri="{FF2B5EF4-FFF2-40B4-BE49-F238E27FC236}">
                <a16:creationId xmlns:a16="http://schemas.microsoft.com/office/drawing/2014/main" id="{81D6A819-65B1-B548-B13A-86D19D5707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36">
            <a:extLst>
              <a:ext uri="{FF2B5EF4-FFF2-40B4-BE49-F238E27FC236}">
                <a16:creationId xmlns:a16="http://schemas.microsoft.com/office/drawing/2014/main" id="{86805D56-43A8-44F9-A139-BA00FCCAD9E6}"/>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9" name="Text Placeholder 6">
            <a:extLst>
              <a:ext uri="{FF2B5EF4-FFF2-40B4-BE49-F238E27FC236}">
                <a16:creationId xmlns:a16="http://schemas.microsoft.com/office/drawing/2014/main" id="{C9004A93-4C6F-4354-9D71-F8FF295DEC3D}"/>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32459527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reaker 3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FC87FB-1F39-8246-B9BA-8B1EF10B66D1}"/>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4E9DEC3C-40BB-4059-8F22-1EB0FD919EA2}"/>
              </a:ext>
            </a:extLst>
          </p:cNvPr>
          <p:cNvSpPr>
            <a:spLocks noGrp="1"/>
          </p:cNvSpPr>
          <p:nvPr>
            <p:ph type="pic" sz="quarter" idx="14"/>
          </p:nvPr>
        </p:nvSpPr>
        <p:spPr>
          <a:xfrm>
            <a:off x="0" y="-7481"/>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37746801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andard Breaker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0" name="Freeform 5">
            <a:extLst>
              <a:ext uri="{FF2B5EF4-FFF2-40B4-BE49-F238E27FC236}">
                <a16:creationId xmlns:a16="http://schemas.microsoft.com/office/drawing/2014/main" id="{0032549A-8B0C-434F-BC49-C88E3B4BE5DB}"/>
              </a:ext>
            </a:extLst>
          </p:cNvPr>
          <p:cNvSpPr/>
          <p:nvPr userDrawn="1"/>
        </p:nvSpPr>
        <p:spPr>
          <a:xfrm>
            <a:off x="0" y="-74428"/>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chemeClr val="accent1"/>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5055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tandard Breaker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7" name="Freeform 5">
            <a:extLst>
              <a:ext uri="{FF2B5EF4-FFF2-40B4-BE49-F238E27FC236}">
                <a16:creationId xmlns:a16="http://schemas.microsoft.com/office/drawing/2014/main" id="{98BB2F5B-297B-429E-BB30-056626391C25}"/>
              </a:ext>
            </a:extLst>
          </p:cNvPr>
          <p:cNvSpPr/>
          <p:nvPr userDrawn="1"/>
        </p:nvSpPr>
        <p:spPr>
          <a:xfrm>
            <a:off x="0" y="-74427"/>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rgbClr val="A5CF67"/>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86378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pic>
        <p:nvPicPr>
          <p:cNvPr id="11" name="Picture 10">
            <a:extLst>
              <a:ext uri="{FF2B5EF4-FFF2-40B4-BE49-F238E27FC236}">
                <a16:creationId xmlns:a16="http://schemas.microsoft.com/office/drawing/2014/main" id="{C37E1C0B-25CE-49AB-9945-14AC3E602816}"/>
              </a:ext>
            </a:extLst>
          </p:cNvPr>
          <p:cNvPicPr>
            <a:picLocks noChangeAspect="1"/>
          </p:cNvPicPr>
          <p:nvPr userDrawn="1"/>
        </p:nvPicPr>
        <p:blipFill rotWithShape="1">
          <a:blip r:embed="rId3"/>
          <a:srcRect l="72237" b="37123"/>
          <a:stretch/>
        </p:blipFill>
        <p:spPr>
          <a:xfrm>
            <a:off x="8807116" y="0"/>
            <a:ext cx="3384884" cy="4312118"/>
          </a:xfrm>
          <a:prstGeom prst="rect">
            <a:avLst/>
          </a:prstGeom>
        </p:spPr>
      </p:pic>
      <p:pic>
        <p:nvPicPr>
          <p:cNvPr id="12" name="Picture 11">
            <a:extLst>
              <a:ext uri="{FF2B5EF4-FFF2-40B4-BE49-F238E27FC236}">
                <a16:creationId xmlns:a16="http://schemas.microsoft.com/office/drawing/2014/main" id="{37DE9540-572B-49EB-BBE1-8F5ABA880A93}"/>
              </a:ext>
            </a:extLst>
          </p:cNvPr>
          <p:cNvPicPr>
            <a:picLocks noChangeAspect="1"/>
          </p:cNvPicPr>
          <p:nvPr userDrawn="1"/>
        </p:nvPicPr>
        <p:blipFill>
          <a:blip r:embed="rId4"/>
          <a:stretch>
            <a:fillRect/>
          </a:stretch>
        </p:blipFill>
        <p:spPr>
          <a:xfrm>
            <a:off x="0" y="6781800"/>
            <a:ext cx="12192000" cy="76200"/>
          </a:xfrm>
          <a:prstGeom prst="rect">
            <a:avLst/>
          </a:prstGeom>
        </p:spPr>
      </p:pic>
      <p:sp>
        <p:nvSpPr>
          <p:cNvPr id="15" name="Content Placeholder 2">
            <a:extLst>
              <a:ext uri="{FF2B5EF4-FFF2-40B4-BE49-F238E27FC236}">
                <a16:creationId xmlns:a16="http://schemas.microsoft.com/office/drawing/2014/main" id="{C216CBA1-BEA5-4928-B940-38E632C00C6F}"/>
              </a:ext>
            </a:extLst>
          </p:cNvPr>
          <p:cNvSpPr>
            <a:spLocks noGrp="1"/>
          </p:cNvSpPr>
          <p:nvPr>
            <p:ph sz="quarter" idx="21" hasCustomPrompt="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05369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pic>
        <p:nvPicPr>
          <p:cNvPr id="11" name="Picture 10">
            <a:extLst>
              <a:ext uri="{FF2B5EF4-FFF2-40B4-BE49-F238E27FC236}">
                <a16:creationId xmlns:a16="http://schemas.microsoft.com/office/drawing/2014/main" id="{C37E1C0B-25CE-49AB-9945-14AC3E602816}"/>
              </a:ext>
            </a:extLst>
          </p:cNvPr>
          <p:cNvPicPr>
            <a:picLocks noChangeAspect="1"/>
          </p:cNvPicPr>
          <p:nvPr userDrawn="1"/>
        </p:nvPicPr>
        <p:blipFill rotWithShape="1">
          <a:blip r:embed="rId3"/>
          <a:srcRect l="72237" b="37123"/>
          <a:stretch/>
        </p:blipFill>
        <p:spPr>
          <a:xfrm>
            <a:off x="8807116" y="0"/>
            <a:ext cx="3384884" cy="4312118"/>
          </a:xfrm>
          <a:prstGeom prst="rect">
            <a:avLst/>
          </a:prstGeom>
        </p:spPr>
      </p:pic>
      <p:pic>
        <p:nvPicPr>
          <p:cNvPr id="12" name="Picture 11">
            <a:extLst>
              <a:ext uri="{FF2B5EF4-FFF2-40B4-BE49-F238E27FC236}">
                <a16:creationId xmlns:a16="http://schemas.microsoft.com/office/drawing/2014/main" id="{37DE9540-572B-49EB-BBE1-8F5ABA880A93}"/>
              </a:ext>
            </a:extLst>
          </p:cNvPr>
          <p:cNvPicPr>
            <a:picLocks noChangeAspect="1"/>
          </p:cNvPicPr>
          <p:nvPr userDrawn="1"/>
        </p:nvPicPr>
        <p:blipFill>
          <a:blip r:embed="rId4"/>
          <a:stretch>
            <a:fillRect/>
          </a:stretch>
        </p:blipFill>
        <p:spPr>
          <a:xfrm>
            <a:off x="0" y="6781800"/>
            <a:ext cx="12192000" cy="76200"/>
          </a:xfrm>
          <a:prstGeom prst="rect">
            <a:avLst/>
          </a:prstGeom>
        </p:spPr>
      </p:pic>
      <p:sp>
        <p:nvSpPr>
          <p:cNvPr id="15" name="Content Placeholder 2">
            <a:extLst>
              <a:ext uri="{FF2B5EF4-FFF2-40B4-BE49-F238E27FC236}">
                <a16:creationId xmlns:a16="http://schemas.microsoft.com/office/drawing/2014/main" id="{C216CBA1-BEA5-4928-B940-38E632C00C6F}"/>
              </a:ext>
            </a:extLst>
          </p:cNvPr>
          <p:cNvSpPr>
            <a:spLocks noGrp="1"/>
          </p:cNvSpPr>
          <p:nvPr>
            <p:ph sz="quarter" idx="21" hasCustomPrompt="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980442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000000"/>
                </a:solidFill>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15" name="Text Placeholder 14">
            <a:extLst>
              <a:ext uri="{FF2B5EF4-FFF2-40B4-BE49-F238E27FC236}">
                <a16:creationId xmlns:a16="http://schemas.microsoft.com/office/drawing/2014/main" id="{49210AAC-8FF8-46F0-A01F-0BD24111C393}"/>
              </a:ext>
            </a:extLst>
          </p:cNvPr>
          <p:cNvSpPr>
            <a:spLocks noGrp="1"/>
          </p:cNvSpPr>
          <p:nvPr>
            <p:ph type="body" sz="quarter" idx="10" hasCustomPrompt="1"/>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rgbClr val="000000"/>
                </a:solidFill>
                <a:latin typeface="Arial" panose="020B0604020202020204" pitchFamily="34" charset="0"/>
                <a:cs typeface="Arial" panose="020B0604020202020204" pitchFamily="34" charset="0"/>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GB" noProof="0" dirty="0"/>
              <a:t>##</a:t>
            </a:r>
          </a:p>
        </p:txBody>
      </p:sp>
      <p:sp>
        <p:nvSpPr>
          <p:cNvPr id="17" name="Text Placeholder 14">
            <a:extLst>
              <a:ext uri="{FF2B5EF4-FFF2-40B4-BE49-F238E27FC236}">
                <a16:creationId xmlns:a16="http://schemas.microsoft.com/office/drawing/2014/main" id="{F49B1255-E616-42CA-9A44-9B8D3D3EFE76}"/>
              </a:ext>
            </a:extLst>
          </p:cNvPr>
          <p:cNvSpPr>
            <a:spLocks noGrp="1"/>
          </p:cNvSpPr>
          <p:nvPr>
            <p:ph type="body" sz="quarter" idx="11" hasCustomPrompt="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18" name="Text Placeholder 14">
            <a:extLst>
              <a:ext uri="{FF2B5EF4-FFF2-40B4-BE49-F238E27FC236}">
                <a16:creationId xmlns:a16="http://schemas.microsoft.com/office/drawing/2014/main" id="{0236DF5E-02FB-4D0D-B154-96FBE01314E9}"/>
              </a:ext>
            </a:extLst>
          </p:cNvPr>
          <p:cNvSpPr>
            <a:spLocks noGrp="1"/>
          </p:cNvSpPr>
          <p:nvPr>
            <p:ph type="body" sz="quarter" idx="12" hasCustomPrompt="1"/>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dirty="0"/>
              <a:t>##</a:t>
            </a:r>
          </a:p>
        </p:txBody>
      </p:sp>
      <p:sp>
        <p:nvSpPr>
          <p:cNvPr id="19" name="Text Placeholder 14">
            <a:extLst>
              <a:ext uri="{FF2B5EF4-FFF2-40B4-BE49-F238E27FC236}">
                <a16:creationId xmlns:a16="http://schemas.microsoft.com/office/drawing/2014/main" id="{5E386D22-AEA2-4022-826F-AC213839AC3D}"/>
              </a:ext>
            </a:extLst>
          </p:cNvPr>
          <p:cNvSpPr>
            <a:spLocks noGrp="1"/>
          </p:cNvSpPr>
          <p:nvPr>
            <p:ph type="body" sz="quarter" idx="13" hasCustomPrompt="1"/>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0" name="Text Placeholder 14">
            <a:extLst>
              <a:ext uri="{FF2B5EF4-FFF2-40B4-BE49-F238E27FC236}">
                <a16:creationId xmlns:a16="http://schemas.microsoft.com/office/drawing/2014/main" id="{85A245C2-2791-408B-AB20-FBD474E7059A}"/>
              </a:ext>
            </a:extLst>
          </p:cNvPr>
          <p:cNvSpPr>
            <a:spLocks noGrp="1"/>
          </p:cNvSpPr>
          <p:nvPr>
            <p:ph type="body" sz="quarter" idx="14" hasCustomPrompt="1"/>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1" name="Text Placeholder 14">
            <a:extLst>
              <a:ext uri="{FF2B5EF4-FFF2-40B4-BE49-F238E27FC236}">
                <a16:creationId xmlns:a16="http://schemas.microsoft.com/office/drawing/2014/main" id="{60286D20-16B3-4C48-B086-37FAD17EAB81}"/>
              </a:ext>
            </a:extLst>
          </p:cNvPr>
          <p:cNvSpPr>
            <a:spLocks noGrp="1"/>
          </p:cNvSpPr>
          <p:nvPr>
            <p:ph type="body" sz="quarter" idx="15" hasCustomPrompt="1"/>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US" dirty="0"/>
              <a:t>##</a:t>
            </a:r>
          </a:p>
        </p:txBody>
      </p:sp>
      <p:sp>
        <p:nvSpPr>
          <p:cNvPr id="22" name="Text Placeholder 14">
            <a:extLst>
              <a:ext uri="{FF2B5EF4-FFF2-40B4-BE49-F238E27FC236}">
                <a16:creationId xmlns:a16="http://schemas.microsoft.com/office/drawing/2014/main" id="{11965CC1-CBF3-4456-B704-4C8BEF2E971B}"/>
              </a:ext>
            </a:extLst>
          </p:cNvPr>
          <p:cNvSpPr>
            <a:spLocks noGrp="1"/>
          </p:cNvSpPr>
          <p:nvPr>
            <p:ph type="body" sz="quarter" idx="16" hasCustomPrompt="1"/>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3" name="Text Placeholder 14">
            <a:extLst>
              <a:ext uri="{FF2B5EF4-FFF2-40B4-BE49-F238E27FC236}">
                <a16:creationId xmlns:a16="http://schemas.microsoft.com/office/drawing/2014/main" id="{8D1A46BB-CD37-4782-8D2C-2AF2ED290C5D}"/>
              </a:ext>
            </a:extLst>
          </p:cNvPr>
          <p:cNvSpPr>
            <a:spLocks noGrp="1"/>
          </p:cNvSpPr>
          <p:nvPr>
            <p:ph type="body" sz="quarter" idx="17" hasCustomPrompt="1"/>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dirty="0"/>
              <a:t>##</a:t>
            </a:r>
          </a:p>
        </p:txBody>
      </p:sp>
      <p:sp>
        <p:nvSpPr>
          <p:cNvPr id="24" name="Text Placeholder 14">
            <a:extLst>
              <a:ext uri="{FF2B5EF4-FFF2-40B4-BE49-F238E27FC236}">
                <a16:creationId xmlns:a16="http://schemas.microsoft.com/office/drawing/2014/main" id="{53808691-F177-4AF9-A74A-E9C0154D68C9}"/>
              </a:ext>
            </a:extLst>
          </p:cNvPr>
          <p:cNvSpPr>
            <a:spLocks noGrp="1"/>
          </p:cNvSpPr>
          <p:nvPr>
            <p:ph type="body" sz="quarter" idx="18" hasCustomPrompt="1"/>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a:t>##</a:t>
            </a:r>
          </a:p>
        </p:txBody>
      </p:sp>
      <p:sp>
        <p:nvSpPr>
          <p:cNvPr id="25" name="Text Placeholder 14">
            <a:extLst>
              <a:ext uri="{FF2B5EF4-FFF2-40B4-BE49-F238E27FC236}">
                <a16:creationId xmlns:a16="http://schemas.microsoft.com/office/drawing/2014/main" id="{D8B702E8-22A7-450D-B7D9-546DEE0B4D67}"/>
              </a:ext>
            </a:extLst>
          </p:cNvPr>
          <p:cNvSpPr>
            <a:spLocks noGrp="1"/>
          </p:cNvSpPr>
          <p:nvPr>
            <p:ph type="body" sz="quarter" idx="19" hasCustomPrompt="1"/>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6" name="Text Placeholder 27">
            <a:extLst>
              <a:ext uri="{FF2B5EF4-FFF2-40B4-BE49-F238E27FC236}">
                <a16:creationId xmlns:a16="http://schemas.microsoft.com/office/drawing/2014/main" id="{D30610FB-2D5B-4047-90F6-6F14FC1525B9}"/>
              </a:ext>
            </a:extLst>
          </p:cNvPr>
          <p:cNvSpPr>
            <a:spLocks noGrp="1"/>
          </p:cNvSpPr>
          <p:nvPr>
            <p:ph type="body" sz="quarter" idx="20" hasCustomPrompt="1"/>
          </p:nvPr>
        </p:nvSpPr>
        <p:spPr>
          <a:xfrm>
            <a:off x="1400174"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7" name="Text Placeholder 27">
            <a:extLst>
              <a:ext uri="{FF2B5EF4-FFF2-40B4-BE49-F238E27FC236}">
                <a16:creationId xmlns:a16="http://schemas.microsoft.com/office/drawing/2014/main" id="{3AA40F9A-BFAC-4100-AEFA-B64A4C0E8C0D}"/>
              </a:ext>
            </a:extLst>
          </p:cNvPr>
          <p:cNvSpPr>
            <a:spLocks noGrp="1"/>
          </p:cNvSpPr>
          <p:nvPr>
            <p:ph type="body" sz="quarter" idx="21" hasCustomPrompt="1"/>
          </p:nvPr>
        </p:nvSpPr>
        <p:spPr>
          <a:xfrm>
            <a:off x="1400174" y="1912825"/>
            <a:ext cx="4543426" cy="193899"/>
          </a:xfrm>
          <a:prstGeom prst="rect">
            <a:avLst/>
          </a:prstGeom>
        </p:spPr>
        <p:txBody>
          <a:bodyPr lIns="0" tIns="0" rIns="0" bIns="0" anchor="t">
            <a:noAutofit/>
          </a:bodyPr>
          <a:lstStyle>
            <a:lvl1pPr marL="0" indent="0">
              <a:buNone/>
              <a:defRPr sz="1200" b="0" baseline="0">
                <a:solidFill>
                  <a:srgbClr val="000000"/>
                </a:solidFill>
                <a:latin typeface="Arial" panose="020B0604020202020204" pitchFamily="34" charset="0"/>
              </a:defRPr>
            </a:lvl1pPr>
          </a:lstStyle>
          <a:p>
            <a:pPr lvl="0"/>
            <a:r>
              <a:rPr lang="en-GB" noProof="0"/>
              <a:t>Subtitle</a:t>
            </a:r>
          </a:p>
        </p:txBody>
      </p:sp>
      <p:sp>
        <p:nvSpPr>
          <p:cNvPr id="28" name="Text Placeholder 27">
            <a:extLst>
              <a:ext uri="{FF2B5EF4-FFF2-40B4-BE49-F238E27FC236}">
                <a16:creationId xmlns:a16="http://schemas.microsoft.com/office/drawing/2014/main" id="{7F2224A7-03BE-4251-B0FB-BE7B3E9D3D9D}"/>
              </a:ext>
            </a:extLst>
          </p:cNvPr>
          <p:cNvSpPr>
            <a:spLocks noGrp="1"/>
          </p:cNvSpPr>
          <p:nvPr>
            <p:ph type="body" sz="quarter" idx="22" hasCustomPrompt="1"/>
          </p:nvPr>
        </p:nvSpPr>
        <p:spPr>
          <a:xfrm>
            <a:off x="1400174"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9" name="Text Placeholder 27">
            <a:extLst>
              <a:ext uri="{FF2B5EF4-FFF2-40B4-BE49-F238E27FC236}">
                <a16:creationId xmlns:a16="http://schemas.microsoft.com/office/drawing/2014/main" id="{92FEDE8A-0582-4ABC-B3D1-9BA3C1D54A1D}"/>
              </a:ext>
            </a:extLst>
          </p:cNvPr>
          <p:cNvSpPr>
            <a:spLocks noGrp="1"/>
          </p:cNvSpPr>
          <p:nvPr>
            <p:ph type="body" sz="quarter" idx="23" hasCustomPrompt="1"/>
          </p:nvPr>
        </p:nvSpPr>
        <p:spPr>
          <a:xfrm>
            <a:off x="1400174"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0" name="Text Placeholder 27">
            <a:extLst>
              <a:ext uri="{FF2B5EF4-FFF2-40B4-BE49-F238E27FC236}">
                <a16:creationId xmlns:a16="http://schemas.microsoft.com/office/drawing/2014/main" id="{B0678AC4-5964-4B76-A4B7-C2497933DE1F}"/>
              </a:ext>
            </a:extLst>
          </p:cNvPr>
          <p:cNvSpPr>
            <a:spLocks noGrp="1"/>
          </p:cNvSpPr>
          <p:nvPr>
            <p:ph type="body" sz="quarter" idx="24" hasCustomPrompt="1"/>
          </p:nvPr>
        </p:nvSpPr>
        <p:spPr>
          <a:xfrm>
            <a:off x="1400174"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1" name="Text Placeholder 27">
            <a:extLst>
              <a:ext uri="{FF2B5EF4-FFF2-40B4-BE49-F238E27FC236}">
                <a16:creationId xmlns:a16="http://schemas.microsoft.com/office/drawing/2014/main" id="{79497123-1128-4478-8F9E-5E31BD54A1FC}"/>
              </a:ext>
            </a:extLst>
          </p:cNvPr>
          <p:cNvSpPr>
            <a:spLocks noGrp="1"/>
          </p:cNvSpPr>
          <p:nvPr>
            <p:ph type="body" sz="quarter" idx="25" hasCustomPrompt="1"/>
          </p:nvPr>
        </p:nvSpPr>
        <p:spPr>
          <a:xfrm>
            <a:off x="1400174"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2" name="Text Placeholder 27">
            <a:extLst>
              <a:ext uri="{FF2B5EF4-FFF2-40B4-BE49-F238E27FC236}">
                <a16:creationId xmlns:a16="http://schemas.microsoft.com/office/drawing/2014/main" id="{67DF4FAC-E9AA-4F7C-B482-178AEF72E41D}"/>
              </a:ext>
            </a:extLst>
          </p:cNvPr>
          <p:cNvSpPr>
            <a:spLocks noGrp="1"/>
          </p:cNvSpPr>
          <p:nvPr>
            <p:ph type="body" sz="quarter" idx="26" hasCustomPrompt="1"/>
          </p:nvPr>
        </p:nvSpPr>
        <p:spPr>
          <a:xfrm>
            <a:off x="1400174"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3" name="Text Placeholder 27">
            <a:extLst>
              <a:ext uri="{FF2B5EF4-FFF2-40B4-BE49-F238E27FC236}">
                <a16:creationId xmlns:a16="http://schemas.microsoft.com/office/drawing/2014/main" id="{9A20ACD0-DC10-4ED1-B7E0-60C6B8F45033}"/>
              </a:ext>
            </a:extLst>
          </p:cNvPr>
          <p:cNvSpPr>
            <a:spLocks noGrp="1"/>
          </p:cNvSpPr>
          <p:nvPr>
            <p:ph type="body" sz="quarter" idx="27" hasCustomPrompt="1"/>
          </p:nvPr>
        </p:nvSpPr>
        <p:spPr>
          <a:xfrm>
            <a:off x="1400174"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4" name="Text Placeholder 27">
            <a:extLst>
              <a:ext uri="{FF2B5EF4-FFF2-40B4-BE49-F238E27FC236}">
                <a16:creationId xmlns:a16="http://schemas.microsoft.com/office/drawing/2014/main" id="{3D3C5426-2C85-4C2E-B0BD-4220616FCC88}"/>
              </a:ext>
            </a:extLst>
          </p:cNvPr>
          <p:cNvSpPr>
            <a:spLocks noGrp="1"/>
          </p:cNvSpPr>
          <p:nvPr>
            <p:ph type="body" sz="quarter" idx="28" hasCustomPrompt="1"/>
          </p:nvPr>
        </p:nvSpPr>
        <p:spPr>
          <a:xfrm>
            <a:off x="1400174"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5" name="Text Placeholder 27">
            <a:extLst>
              <a:ext uri="{FF2B5EF4-FFF2-40B4-BE49-F238E27FC236}">
                <a16:creationId xmlns:a16="http://schemas.microsoft.com/office/drawing/2014/main" id="{998919EA-561D-4991-856B-C98AFCB19456}"/>
              </a:ext>
            </a:extLst>
          </p:cNvPr>
          <p:cNvSpPr>
            <a:spLocks noGrp="1"/>
          </p:cNvSpPr>
          <p:nvPr>
            <p:ph type="body" sz="quarter" idx="29" hasCustomPrompt="1"/>
          </p:nvPr>
        </p:nvSpPr>
        <p:spPr>
          <a:xfrm>
            <a:off x="1400174"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6" name="Text Placeholder 27">
            <a:extLst>
              <a:ext uri="{FF2B5EF4-FFF2-40B4-BE49-F238E27FC236}">
                <a16:creationId xmlns:a16="http://schemas.microsoft.com/office/drawing/2014/main" id="{62424A79-48BA-4858-AF15-7372F7F10548}"/>
              </a:ext>
            </a:extLst>
          </p:cNvPr>
          <p:cNvSpPr>
            <a:spLocks noGrp="1"/>
          </p:cNvSpPr>
          <p:nvPr>
            <p:ph type="body" sz="quarter" idx="30" hasCustomPrompt="1"/>
          </p:nvPr>
        </p:nvSpPr>
        <p:spPr>
          <a:xfrm>
            <a:off x="7038975"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dirty="0"/>
              <a:t>Title</a:t>
            </a:r>
          </a:p>
        </p:txBody>
      </p:sp>
      <p:sp>
        <p:nvSpPr>
          <p:cNvPr id="37" name="Text Placeholder 27">
            <a:extLst>
              <a:ext uri="{FF2B5EF4-FFF2-40B4-BE49-F238E27FC236}">
                <a16:creationId xmlns:a16="http://schemas.microsoft.com/office/drawing/2014/main" id="{1D447F5B-80EA-497D-AA1D-DD3C6BB53902}"/>
              </a:ext>
            </a:extLst>
          </p:cNvPr>
          <p:cNvSpPr>
            <a:spLocks noGrp="1"/>
          </p:cNvSpPr>
          <p:nvPr>
            <p:ph type="body" sz="quarter" idx="31" hasCustomPrompt="1"/>
          </p:nvPr>
        </p:nvSpPr>
        <p:spPr>
          <a:xfrm>
            <a:off x="7038975" y="1912825"/>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8" name="Text Placeholder 27">
            <a:extLst>
              <a:ext uri="{FF2B5EF4-FFF2-40B4-BE49-F238E27FC236}">
                <a16:creationId xmlns:a16="http://schemas.microsoft.com/office/drawing/2014/main" id="{1C7AC752-B563-43F1-B875-7216E9902D64}"/>
              </a:ext>
            </a:extLst>
          </p:cNvPr>
          <p:cNvSpPr>
            <a:spLocks noGrp="1"/>
          </p:cNvSpPr>
          <p:nvPr>
            <p:ph type="body" sz="quarter" idx="32" hasCustomPrompt="1"/>
          </p:nvPr>
        </p:nvSpPr>
        <p:spPr>
          <a:xfrm>
            <a:off x="7038975"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9" name="Text Placeholder 27">
            <a:extLst>
              <a:ext uri="{FF2B5EF4-FFF2-40B4-BE49-F238E27FC236}">
                <a16:creationId xmlns:a16="http://schemas.microsoft.com/office/drawing/2014/main" id="{A5E8293D-BB96-4E02-A5C6-F70D35C1FDF1}"/>
              </a:ext>
            </a:extLst>
          </p:cNvPr>
          <p:cNvSpPr>
            <a:spLocks noGrp="1"/>
          </p:cNvSpPr>
          <p:nvPr>
            <p:ph type="body" sz="quarter" idx="33" hasCustomPrompt="1"/>
          </p:nvPr>
        </p:nvSpPr>
        <p:spPr>
          <a:xfrm>
            <a:off x="7038975"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0" name="Text Placeholder 27">
            <a:extLst>
              <a:ext uri="{FF2B5EF4-FFF2-40B4-BE49-F238E27FC236}">
                <a16:creationId xmlns:a16="http://schemas.microsoft.com/office/drawing/2014/main" id="{8438E67E-BBB0-4E73-8AA8-1AB3943C4906}"/>
              </a:ext>
            </a:extLst>
          </p:cNvPr>
          <p:cNvSpPr>
            <a:spLocks noGrp="1"/>
          </p:cNvSpPr>
          <p:nvPr>
            <p:ph type="body" sz="quarter" idx="34" hasCustomPrompt="1"/>
          </p:nvPr>
        </p:nvSpPr>
        <p:spPr>
          <a:xfrm>
            <a:off x="7038975"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1" name="Text Placeholder 27">
            <a:extLst>
              <a:ext uri="{FF2B5EF4-FFF2-40B4-BE49-F238E27FC236}">
                <a16:creationId xmlns:a16="http://schemas.microsoft.com/office/drawing/2014/main" id="{18983759-EA5A-44E5-B519-BF9184F8446A}"/>
              </a:ext>
            </a:extLst>
          </p:cNvPr>
          <p:cNvSpPr>
            <a:spLocks noGrp="1"/>
          </p:cNvSpPr>
          <p:nvPr>
            <p:ph type="body" sz="quarter" idx="35" hasCustomPrompt="1"/>
          </p:nvPr>
        </p:nvSpPr>
        <p:spPr>
          <a:xfrm>
            <a:off x="7038975"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2" name="Text Placeholder 27">
            <a:extLst>
              <a:ext uri="{FF2B5EF4-FFF2-40B4-BE49-F238E27FC236}">
                <a16:creationId xmlns:a16="http://schemas.microsoft.com/office/drawing/2014/main" id="{B03717EB-1B0E-4D72-814C-16B2135DE997}"/>
              </a:ext>
            </a:extLst>
          </p:cNvPr>
          <p:cNvSpPr>
            <a:spLocks noGrp="1"/>
          </p:cNvSpPr>
          <p:nvPr>
            <p:ph type="body" sz="quarter" idx="36" hasCustomPrompt="1"/>
          </p:nvPr>
        </p:nvSpPr>
        <p:spPr>
          <a:xfrm>
            <a:off x="7038975"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3" name="Text Placeholder 27">
            <a:extLst>
              <a:ext uri="{FF2B5EF4-FFF2-40B4-BE49-F238E27FC236}">
                <a16:creationId xmlns:a16="http://schemas.microsoft.com/office/drawing/2014/main" id="{C0EA8A55-A193-4401-832A-FCDC1B4649F4}"/>
              </a:ext>
            </a:extLst>
          </p:cNvPr>
          <p:cNvSpPr>
            <a:spLocks noGrp="1"/>
          </p:cNvSpPr>
          <p:nvPr>
            <p:ph type="body" sz="quarter" idx="37" hasCustomPrompt="1"/>
          </p:nvPr>
        </p:nvSpPr>
        <p:spPr>
          <a:xfrm>
            <a:off x="7038975"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4" name="Text Placeholder 27">
            <a:extLst>
              <a:ext uri="{FF2B5EF4-FFF2-40B4-BE49-F238E27FC236}">
                <a16:creationId xmlns:a16="http://schemas.microsoft.com/office/drawing/2014/main" id="{18967966-2CC7-49EC-856A-6A95F25DE04D}"/>
              </a:ext>
            </a:extLst>
          </p:cNvPr>
          <p:cNvSpPr>
            <a:spLocks noGrp="1"/>
          </p:cNvSpPr>
          <p:nvPr>
            <p:ph type="body" sz="quarter" idx="38" hasCustomPrompt="1"/>
          </p:nvPr>
        </p:nvSpPr>
        <p:spPr>
          <a:xfrm>
            <a:off x="7038975"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45" name="Text Placeholder 27">
            <a:extLst>
              <a:ext uri="{FF2B5EF4-FFF2-40B4-BE49-F238E27FC236}">
                <a16:creationId xmlns:a16="http://schemas.microsoft.com/office/drawing/2014/main" id="{94563EDB-19D3-4C6D-B26E-6D7BE8AC5F02}"/>
              </a:ext>
            </a:extLst>
          </p:cNvPr>
          <p:cNvSpPr>
            <a:spLocks noGrp="1"/>
          </p:cNvSpPr>
          <p:nvPr>
            <p:ph type="body" sz="quarter" idx="39" hasCustomPrompt="1"/>
          </p:nvPr>
        </p:nvSpPr>
        <p:spPr>
          <a:xfrm>
            <a:off x="7038975"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pic>
        <p:nvPicPr>
          <p:cNvPr id="46" name="Picture 45">
            <a:extLst>
              <a:ext uri="{FF2B5EF4-FFF2-40B4-BE49-F238E27FC236}">
                <a16:creationId xmlns:a16="http://schemas.microsoft.com/office/drawing/2014/main" id="{F2286CEB-5B18-4C2E-9F66-09CDC3D49708}"/>
              </a:ext>
            </a:extLst>
          </p:cNvPr>
          <p:cNvPicPr>
            <a:picLocks noChangeAspect="1"/>
          </p:cNvPicPr>
          <p:nvPr userDrawn="1"/>
        </p:nvPicPr>
        <p:blipFill>
          <a:blip r:embed="rId3"/>
          <a:stretch>
            <a:fillRect/>
          </a:stretch>
        </p:blipFill>
        <p:spPr>
          <a:xfrm>
            <a:off x="0" y="6781800"/>
            <a:ext cx="12192000" cy="76200"/>
          </a:xfrm>
          <a:prstGeom prst="rect">
            <a:avLst/>
          </a:prstGeom>
        </p:spPr>
      </p:pic>
    </p:spTree>
    <p:extLst>
      <p:ext uri="{BB962C8B-B14F-4D97-AF65-F5344CB8AC3E}">
        <p14:creationId xmlns:p14="http://schemas.microsoft.com/office/powerpoint/2010/main" val="1694335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gradFill>
          <a:gsLst>
            <a:gs pos="0">
              <a:srgbClr val="0F5F7E"/>
            </a:gs>
            <a:gs pos="100000">
              <a:srgbClr val="008CB1"/>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2DEB12-1068-7E45-91A7-16BB95894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0" name="Title 1">
            <a:extLst>
              <a:ext uri="{FF2B5EF4-FFF2-40B4-BE49-F238E27FC236}">
                <a16:creationId xmlns:a16="http://schemas.microsoft.com/office/drawing/2014/main" id="{646F9CB1-E938-4F8E-89F1-960957E6A0BC}"/>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GB" noProof="0"/>
              <a:t>Click to add title</a:t>
            </a:r>
          </a:p>
        </p:txBody>
      </p:sp>
      <p:sp>
        <p:nvSpPr>
          <p:cNvPr id="31" name="Content Placeholder 2">
            <a:extLst>
              <a:ext uri="{FF2B5EF4-FFF2-40B4-BE49-F238E27FC236}">
                <a16:creationId xmlns:a16="http://schemas.microsoft.com/office/drawing/2014/main" id="{73658727-198C-421F-BB93-91D517DA702F}"/>
              </a:ext>
            </a:extLst>
          </p:cNvPr>
          <p:cNvSpPr>
            <a:spLocks noGrp="1"/>
          </p:cNvSpPr>
          <p:nvPr>
            <p:ph sz="quarter" idx="24" hasCustomPrompt="1"/>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Content Placeholder 2">
            <a:extLst>
              <a:ext uri="{FF2B5EF4-FFF2-40B4-BE49-F238E27FC236}">
                <a16:creationId xmlns:a16="http://schemas.microsoft.com/office/drawing/2014/main" id="{22B44EA8-E4B7-42DC-8510-EDBDE8B42A26}"/>
              </a:ext>
            </a:extLst>
          </p:cNvPr>
          <p:cNvSpPr>
            <a:spLocks noGrp="1"/>
          </p:cNvSpPr>
          <p:nvPr>
            <p:ph sz="quarter" idx="25" hasCustomPrompt="1"/>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4" name="Content Placeholder 2">
            <a:extLst>
              <a:ext uri="{FF2B5EF4-FFF2-40B4-BE49-F238E27FC236}">
                <a16:creationId xmlns:a16="http://schemas.microsoft.com/office/drawing/2014/main" id="{7ECBA1A4-D8C8-4096-B94C-E98FFD851868}"/>
              </a:ext>
            </a:extLst>
          </p:cNvPr>
          <p:cNvSpPr>
            <a:spLocks noGrp="1"/>
          </p:cNvSpPr>
          <p:nvPr>
            <p:ph sz="quarter" idx="26" hasCustomPrompt="1"/>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Content Placeholder 2">
            <a:extLst>
              <a:ext uri="{FF2B5EF4-FFF2-40B4-BE49-F238E27FC236}">
                <a16:creationId xmlns:a16="http://schemas.microsoft.com/office/drawing/2014/main" id="{8184D3AA-7F1B-4107-BD86-35E3AEA555B1}"/>
              </a:ext>
            </a:extLst>
          </p:cNvPr>
          <p:cNvSpPr>
            <a:spLocks noGrp="1"/>
          </p:cNvSpPr>
          <p:nvPr>
            <p:ph sz="quarter" idx="27" hasCustomPrompt="1"/>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 name="Content Placeholder 2">
            <a:extLst>
              <a:ext uri="{FF2B5EF4-FFF2-40B4-BE49-F238E27FC236}">
                <a16:creationId xmlns:a16="http://schemas.microsoft.com/office/drawing/2014/main" id="{F9E9A31C-410C-4369-93D4-CF4516E8070E}"/>
              </a:ext>
            </a:extLst>
          </p:cNvPr>
          <p:cNvSpPr>
            <a:spLocks noGrp="1"/>
          </p:cNvSpPr>
          <p:nvPr>
            <p:ph sz="quarter" idx="28" hasCustomPrompt="1"/>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2">
            <a:extLst>
              <a:ext uri="{FF2B5EF4-FFF2-40B4-BE49-F238E27FC236}">
                <a16:creationId xmlns:a16="http://schemas.microsoft.com/office/drawing/2014/main" id="{CBD2E438-99F4-4AC6-86B3-E574835ED04D}"/>
              </a:ext>
            </a:extLst>
          </p:cNvPr>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17652F50-460B-427E-8D76-62B5DDB01FD4}"/>
              </a:ext>
            </a:extLst>
          </p:cNvPr>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7265FA49-5189-44D6-8CEC-666A44261D3F}"/>
              </a:ext>
            </a:extLst>
          </p:cNvPr>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5" name="Text Placeholder 2">
            <a:extLst>
              <a:ext uri="{FF2B5EF4-FFF2-40B4-BE49-F238E27FC236}">
                <a16:creationId xmlns:a16="http://schemas.microsoft.com/office/drawing/2014/main" id="{C0B04945-45F5-43A9-86BB-C6A92BA86FD5}"/>
              </a:ext>
            </a:extLst>
          </p:cNvPr>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866B3C3F-BD02-45AE-AA14-AABD86125D3E}"/>
              </a:ext>
            </a:extLst>
          </p:cNvPr>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38962206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16044825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Content with Section Head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77EB4C-F4AE-6647-B38B-55514C8AE01E}"/>
              </a:ext>
            </a:extLst>
          </p:cNvPr>
          <p:cNvSpPr>
            <a:spLocks noGrp="1"/>
          </p:cNvSpPr>
          <p:nvPr>
            <p:ph type="body" sz="quarter" idx="22" hasCustomPrompt="1"/>
          </p:nvPr>
        </p:nvSpPr>
        <p:spPr>
          <a:xfrm>
            <a:off x="609600" y="139738"/>
            <a:ext cx="4549453" cy="410233"/>
          </a:xfrm>
          <a:prstGeom prst="rect">
            <a:avLst/>
          </a:prstGeom>
        </p:spPr>
        <p:txBody>
          <a:bodyPr lIns="0" rIns="0" anchor="t"/>
          <a:lstStyle>
            <a:lvl1pPr marL="0" indent="0">
              <a:buFontTx/>
              <a:buNone/>
              <a:defRPr sz="1100">
                <a:solidFill>
                  <a:srgbClr val="000000"/>
                </a:solidFill>
                <a:latin typeface="Arial" panose="020B0604020202020204" pitchFamily="34" charset="0"/>
                <a:cs typeface="Arial" panose="020B0604020202020204" pitchFamily="34" charset="0"/>
              </a:defRPr>
            </a:lvl1pPr>
          </a:lstStyle>
          <a:p>
            <a:pPr lvl="0"/>
            <a:r>
              <a:rPr lang="en-GB" noProof="0" dirty="0"/>
              <a:t>Click to add section title</a:t>
            </a:r>
          </a:p>
        </p:txBody>
      </p:sp>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264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Picture 4">
            <a:extLst>
              <a:ext uri="{FF2B5EF4-FFF2-40B4-BE49-F238E27FC236}">
                <a16:creationId xmlns:a16="http://schemas.microsoft.com/office/drawing/2014/main" id="{DBD201DC-C729-A54B-B0EA-CFC4139B3EEE}"/>
              </a:ext>
            </a:extLst>
          </p:cNvPr>
          <p:cNvPicPr>
            <a:picLocks noChangeAspect="1"/>
          </p:cNvPicPr>
          <p:nvPr userDrawn="1"/>
        </p:nvPicPr>
        <p:blipFill>
          <a:blip r:embed="rId4"/>
          <a:stretch>
            <a:fillRect/>
          </a:stretch>
        </p:blipFill>
        <p:spPr>
          <a:xfrm>
            <a:off x="0" y="139738"/>
            <a:ext cx="503583" cy="173918"/>
          </a:xfrm>
          <a:prstGeom prst="rect">
            <a:avLst/>
          </a:prstGeom>
        </p:spPr>
      </p:pic>
    </p:spTree>
    <p:extLst>
      <p:ext uri="{BB962C8B-B14F-4D97-AF65-F5344CB8AC3E}">
        <p14:creationId xmlns:p14="http://schemas.microsoft.com/office/powerpoint/2010/main" val="3526650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 2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ext Placeholder 2">
            <a:extLst>
              <a:ext uri="{FF2B5EF4-FFF2-40B4-BE49-F238E27FC236}">
                <a16:creationId xmlns:a16="http://schemas.microsoft.com/office/drawing/2014/main" id="{502CCFAE-5843-4CB1-AF0A-26B66166EC6A}"/>
              </a:ext>
            </a:extLst>
          </p:cNvPr>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9" name="Text Placeholder 2">
            <a:extLst>
              <a:ext uri="{FF2B5EF4-FFF2-40B4-BE49-F238E27FC236}">
                <a16:creationId xmlns:a16="http://schemas.microsoft.com/office/drawing/2014/main" id="{EA104E86-878D-45D4-9F55-5F0084965389}"/>
              </a:ext>
            </a:extLst>
          </p:cNvPr>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201381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2">
            <a:extLst>
              <a:ext uri="{FF2B5EF4-FFF2-40B4-BE49-F238E27FC236}">
                <a16:creationId xmlns:a16="http://schemas.microsoft.com/office/drawing/2014/main" id="{87000B0D-FAC8-4A63-8815-AEF50D90AFBD}"/>
              </a:ext>
            </a:extLst>
          </p:cNvPr>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D90BB7C2-68DF-4C5F-B8A5-D69D0EAFC752}"/>
              </a:ext>
            </a:extLst>
          </p:cNvPr>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F9DFEF2A-58FC-4BAD-AF5F-5732E27B844A}"/>
              </a:ext>
            </a:extLst>
          </p:cNvPr>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206387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4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7" name="Content Placeholder 2">
            <a:extLst>
              <a:ext uri="{FF2B5EF4-FFF2-40B4-BE49-F238E27FC236}">
                <a16:creationId xmlns:a16="http://schemas.microsoft.com/office/drawing/2014/main" id="{2BB7819F-0E8B-415E-B16D-70EBC1B2C7B8}"/>
              </a:ext>
            </a:extLst>
          </p:cNvPr>
          <p:cNvSpPr>
            <a:spLocks noGrp="1"/>
          </p:cNvSpPr>
          <p:nvPr>
            <p:ph sz="quarter" idx="35" hasCustomPrompt="1"/>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Content Placeholder 2">
            <a:extLst>
              <a:ext uri="{FF2B5EF4-FFF2-40B4-BE49-F238E27FC236}">
                <a16:creationId xmlns:a16="http://schemas.microsoft.com/office/drawing/2014/main" id="{13E898B9-6567-4C9A-8485-2C3359124988}"/>
              </a:ext>
            </a:extLst>
          </p:cNvPr>
          <p:cNvSpPr>
            <a:spLocks noGrp="1"/>
          </p:cNvSpPr>
          <p:nvPr>
            <p:ph sz="quarter" idx="37" hasCustomPrompt="1"/>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1" name="Content Placeholder 2">
            <a:extLst>
              <a:ext uri="{FF2B5EF4-FFF2-40B4-BE49-F238E27FC236}">
                <a16:creationId xmlns:a16="http://schemas.microsoft.com/office/drawing/2014/main" id="{40628B41-06E7-428D-B2D9-1BA1187BFCD7}"/>
              </a:ext>
            </a:extLst>
          </p:cNvPr>
          <p:cNvSpPr>
            <a:spLocks noGrp="1"/>
          </p:cNvSpPr>
          <p:nvPr>
            <p:ph sz="quarter" idx="39" hasCustomPrompt="1"/>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Text Placeholder 2">
            <a:extLst>
              <a:ext uri="{FF2B5EF4-FFF2-40B4-BE49-F238E27FC236}">
                <a16:creationId xmlns:a16="http://schemas.microsoft.com/office/drawing/2014/main" id="{FBDFC3D2-6414-4834-A08A-B7D0F0F01CDB}"/>
              </a:ext>
            </a:extLst>
          </p:cNvPr>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B52BFCC6-AC9F-4E93-81A0-3ED3AB3E20EA}"/>
              </a:ext>
            </a:extLst>
          </p:cNvPr>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CFD7484E-340B-4F81-B86A-62C5E95E4CF3}"/>
              </a:ext>
            </a:extLst>
          </p:cNvPr>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CE800CF2-BFB7-4B5F-BDD1-FE16496672D7}"/>
              </a:ext>
            </a:extLst>
          </p:cNvPr>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786495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B6DAF3CC-521A-446F-99A7-04C464EB0BE0}"/>
              </a:ext>
            </a:extLst>
          </p:cNvPr>
          <p:cNvSpPr>
            <a:spLocks noGrp="1"/>
          </p:cNvSpPr>
          <p:nvPr>
            <p:ph type="pic" sz="quarter" idx="24" hasCustomPrompt="1"/>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0" name="Text Placeholder 2">
            <a:extLst>
              <a:ext uri="{FF2B5EF4-FFF2-40B4-BE49-F238E27FC236}">
                <a16:creationId xmlns:a16="http://schemas.microsoft.com/office/drawing/2014/main" id="{5A27E7F5-8958-44D4-AD43-19F01C809FE1}"/>
              </a:ext>
            </a:extLst>
          </p:cNvPr>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2635401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Picture Placeholder 2">
            <a:extLst>
              <a:ext uri="{FF2B5EF4-FFF2-40B4-BE49-F238E27FC236}">
                <a16:creationId xmlns:a16="http://schemas.microsoft.com/office/drawing/2014/main" id="{03049D75-CC3B-4AB5-A696-6B399CBC7866}"/>
              </a:ext>
            </a:extLst>
          </p:cNvPr>
          <p:cNvSpPr>
            <a:spLocks noGrp="1"/>
          </p:cNvSpPr>
          <p:nvPr>
            <p:ph type="pic" sz="quarter" idx="24" hasCustomPrompt="1"/>
          </p:nvPr>
        </p:nvSpPr>
        <p:spPr>
          <a:xfrm>
            <a:off x="609148" y="1524001"/>
            <a:ext cx="5356225" cy="4350671"/>
          </a:xfrm>
          <a:prstGeom prst="rect">
            <a:avLst/>
          </a:prstGeom>
        </p:spPr>
        <p:txBody>
          <a:bodyPr anchor="ctr"/>
          <a:lstStyle>
            <a:lvl1pPr marL="0" indent="0" algn="ctr">
              <a:buNone/>
              <a:defRPr sz="1600">
                <a:latin typeface="Arial" panose="020B0604020202020204" pitchFamily="34" charset="0"/>
                <a:cs typeface="Arial" panose="020B0604020202020204" pitchFamily="34" charset="0"/>
              </a:defRPr>
            </a:lvl1pPr>
          </a:lstStyle>
          <a:p>
            <a:r>
              <a:rPr lang="en-GB" noProof="0" dirty="0"/>
              <a:t>Click to insert picture</a:t>
            </a:r>
          </a:p>
        </p:txBody>
      </p:sp>
      <p:sp>
        <p:nvSpPr>
          <p:cNvPr id="10" name="Text Placeholder 2">
            <a:extLst>
              <a:ext uri="{FF2B5EF4-FFF2-40B4-BE49-F238E27FC236}">
                <a16:creationId xmlns:a16="http://schemas.microsoft.com/office/drawing/2014/main" id="{7B49CF5B-EDC2-42C1-9055-6769A86CC79C}"/>
              </a:ext>
            </a:extLst>
          </p:cNvPr>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86703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 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Content Placeholder 2">
            <a:extLst>
              <a:ext uri="{FF2B5EF4-FFF2-40B4-BE49-F238E27FC236}">
                <a16:creationId xmlns:a16="http://schemas.microsoft.com/office/drawing/2014/main" id="{C46B9B54-2DB3-47D6-ADDB-77D065EFB7D3}"/>
              </a:ext>
            </a:extLst>
          </p:cNvPr>
          <p:cNvSpPr>
            <a:spLocks noGrp="1"/>
          </p:cNvSpPr>
          <p:nvPr>
            <p:ph sz="quarter" idx="31" hasCustomPrompt="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
        <p:nvSpPr>
          <p:cNvPr id="20" name="Content Placeholder 2">
            <a:extLst>
              <a:ext uri="{FF2B5EF4-FFF2-40B4-BE49-F238E27FC236}">
                <a16:creationId xmlns:a16="http://schemas.microsoft.com/office/drawing/2014/main" id="{03714E44-0209-4445-913B-F0B8A5E7C923}"/>
              </a:ext>
            </a:extLst>
          </p:cNvPr>
          <p:cNvSpPr>
            <a:spLocks noGrp="1"/>
          </p:cNvSpPr>
          <p:nvPr>
            <p:ph sz="quarter" idx="32" hasCustomPrompt="1"/>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insert object</a:t>
            </a:r>
          </a:p>
          <a:p>
            <a:pPr lvl="4"/>
            <a:endParaRPr lang="en-GB" noProof="0" dirty="0"/>
          </a:p>
        </p:txBody>
      </p:sp>
      <p:sp>
        <p:nvSpPr>
          <p:cNvPr id="21" name="Content Placeholder 2">
            <a:extLst>
              <a:ext uri="{FF2B5EF4-FFF2-40B4-BE49-F238E27FC236}">
                <a16:creationId xmlns:a16="http://schemas.microsoft.com/office/drawing/2014/main" id="{1CAAD208-8173-4FC0-A08E-6D1F9231BA4D}"/>
              </a:ext>
            </a:extLst>
          </p:cNvPr>
          <p:cNvSpPr>
            <a:spLocks noGrp="1"/>
          </p:cNvSpPr>
          <p:nvPr>
            <p:ph sz="quarter" idx="33" hasCustomPrompt="1"/>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Tree>
    <p:extLst>
      <p:ext uri="{BB962C8B-B14F-4D97-AF65-F5344CB8AC3E}">
        <p14:creationId xmlns:p14="http://schemas.microsoft.com/office/powerpoint/2010/main" val="2568119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000000"/>
                </a:solidFill>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15" name="Text Placeholder 14">
            <a:extLst>
              <a:ext uri="{FF2B5EF4-FFF2-40B4-BE49-F238E27FC236}">
                <a16:creationId xmlns:a16="http://schemas.microsoft.com/office/drawing/2014/main" id="{49210AAC-8FF8-46F0-A01F-0BD24111C393}"/>
              </a:ext>
            </a:extLst>
          </p:cNvPr>
          <p:cNvSpPr>
            <a:spLocks noGrp="1"/>
          </p:cNvSpPr>
          <p:nvPr>
            <p:ph type="body" sz="quarter" idx="10" hasCustomPrompt="1"/>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rgbClr val="000000"/>
                </a:solidFill>
                <a:latin typeface="Arial" panose="020B0604020202020204" pitchFamily="34" charset="0"/>
                <a:cs typeface="Arial" panose="020B0604020202020204" pitchFamily="34" charset="0"/>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GB" noProof="0" dirty="0"/>
              <a:t>##</a:t>
            </a:r>
          </a:p>
        </p:txBody>
      </p:sp>
      <p:sp>
        <p:nvSpPr>
          <p:cNvPr id="17" name="Text Placeholder 14">
            <a:extLst>
              <a:ext uri="{FF2B5EF4-FFF2-40B4-BE49-F238E27FC236}">
                <a16:creationId xmlns:a16="http://schemas.microsoft.com/office/drawing/2014/main" id="{F49B1255-E616-42CA-9A44-9B8D3D3EFE76}"/>
              </a:ext>
            </a:extLst>
          </p:cNvPr>
          <p:cNvSpPr>
            <a:spLocks noGrp="1"/>
          </p:cNvSpPr>
          <p:nvPr>
            <p:ph type="body" sz="quarter" idx="11" hasCustomPrompt="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18" name="Text Placeholder 14">
            <a:extLst>
              <a:ext uri="{FF2B5EF4-FFF2-40B4-BE49-F238E27FC236}">
                <a16:creationId xmlns:a16="http://schemas.microsoft.com/office/drawing/2014/main" id="{0236DF5E-02FB-4D0D-B154-96FBE01314E9}"/>
              </a:ext>
            </a:extLst>
          </p:cNvPr>
          <p:cNvSpPr>
            <a:spLocks noGrp="1"/>
          </p:cNvSpPr>
          <p:nvPr>
            <p:ph type="body" sz="quarter" idx="12" hasCustomPrompt="1"/>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dirty="0"/>
              <a:t>##</a:t>
            </a:r>
          </a:p>
        </p:txBody>
      </p:sp>
      <p:sp>
        <p:nvSpPr>
          <p:cNvPr id="19" name="Text Placeholder 14">
            <a:extLst>
              <a:ext uri="{FF2B5EF4-FFF2-40B4-BE49-F238E27FC236}">
                <a16:creationId xmlns:a16="http://schemas.microsoft.com/office/drawing/2014/main" id="{5E386D22-AEA2-4022-826F-AC213839AC3D}"/>
              </a:ext>
            </a:extLst>
          </p:cNvPr>
          <p:cNvSpPr>
            <a:spLocks noGrp="1"/>
          </p:cNvSpPr>
          <p:nvPr>
            <p:ph type="body" sz="quarter" idx="13" hasCustomPrompt="1"/>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0" name="Text Placeholder 14">
            <a:extLst>
              <a:ext uri="{FF2B5EF4-FFF2-40B4-BE49-F238E27FC236}">
                <a16:creationId xmlns:a16="http://schemas.microsoft.com/office/drawing/2014/main" id="{85A245C2-2791-408B-AB20-FBD474E7059A}"/>
              </a:ext>
            </a:extLst>
          </p:cNvPr>
          <p:cNvSpPr>
            <a:spLocks noGrp="1"/>
          </p:cNvSpPr>
          <p:nvPr>
            <p:ph type="body" sz="quarter" idx="14" hasCustomPrompt="1"/>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1" name="Text Placeholder 14">
            <a:extLst>
              <a:ext uri="{FF2B5EF4-FFF2-40B4-BE49-F238E27FC236}">
                <a16:creationId xmlns:a16="http://schemas.microsoft.com/office/drawing/2014/main" id="{60286D20-16B3-4C48-B086-37FAD17EAB81}"/>
              </a:ext>
            </a:extLst>
          </p:cNvPr>
          <p:cNvSpPr>
            <a:spLocks noGrp="1"/>
          </p:cNvSpPr>
          <p:nvPr>
            <p:ph type="body" sz="quarter" idx="15" hasCustomPrompt="1"/>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US" dirty="0"/>
              <a:t>##</a:t>
            </a:r>
          </a:p>
        </p:txBody>
      </p:sp>
      <p:sp>
        <p:nvSpPr>
          <p:cNvPr id="22" name="Text Placeholder 14">
            <a:extLst>
              <a:ext uri="{FF2B5EF4-FFF2-40B4-BE49-F238E27FC236}">
                <a16:creationId xmlns:a16="http://schemas.microsoft.com/office/drawing/2014/main" id="{11965CC1-CBF3-4456-B704-4C8BEF2E971B}"/>
              </a:ext>
            </a:extLst>
          </p:cNvPr>
          <p:cNvSpPr>
            <a:spLocks noGrp="1"/>
          </p:cNvSpPr>
          <p:nvPr>
            <p:ph type="body" sz="quarter" idx="16" hasCustomPrompt="1"/>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3" name="Text Placeholder 14">
            <a:extLst>
              <a:ext uri="{FF2B5EF4-FFF2-40B4-BE49-F238E27FC236}">
                <a16:creationId xmlns:a16="http://schemas.microsoft.com/office/drawing/2014/main" id="{8D1A46BB-CD37-4782-8D2C-2AF2ED290C5D}"/>
              </a:ext>
            </a:extLst>
          </p:cNvPr>
          <p:cNvSpPr>
            <a:spLocks noGrp="1"/>
          </p:cNvSpPr>
          <p:nvPr>
            <p:ph type="body" sz="quarter" idx="17" hasCustomPrompt="1"/>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dirty="0"/>
              <a:t>##</a:t>
            </a:r>
          </a:p>
        </p:txBody>
      </p:sp>
      <p:sp>
        <p:nvSpPr>
          <p:cNvPr id="24" name="Text Placeholder 14">
            <a:extLst>
              <a:ext uri="{FF2B5EF4-FFF2-40B4-BE49-F238E27FC236}">
                <a16:creationId xmlns:a16="http://schemas.microsoft.com/office/drawing/2014/main" id="{53808691-F177-4AF9-A74A-E9C0154D68C9}"/>
              </a:ext>
            </a:extLst>
          </p:cNvPr>
          <p:cNvSpPr>
            <a:spLocks noGrp="1"/>
          </p:cNvSpPr>
          <p:nvPr>
            <p:ph type="body" sz="quarter" idx="18" hasCustomPrompt="1"/>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a:t>##</a:t>
            </a:r>
          </a:p>
        </p:txBody>
      </p:sp>
      <p:sp>
        <p:nvSpPr>
          <p:cNvPr id="25" name="Text Placeholder 14">
            <a:extLst>
              <a:ext uri="{FF2B5EF4-FFF2-40B4-BE49-F238E27FC236}">
                <a16:creationId xmlns:a16="http://schemas.microsoft.com/office/drawing/2014/main" id="{D8B702E8-22A7-450D-B7D9-546DEE0B4D67}"/>
              </a:ext>
            </a:extLst>
          </p:cNvPr>
          <p:cNvSpPr>
            <a:spLocks noGrp="1"/>
          </p:cNvSpPr>
          <p:nvPr>
            <p:ph type="body" sz="quarter" idx="19" hasCustomPrompt="1"/>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6" name="Text Placeholder 27">
            <a:extLst>
              <a:ext uri="{FF2B5EF4-FFF2-40B4-BE49-F238E27FC236}">
                <a16:creationId xmlns:a16="http://schemas.microsoft.com/office/drawing/2014/main" id="{D30610FB-2D5B-4047-90F6-6F14FC1525B9}"/>
              </a:ext>
            </a:extLst>
          </p:cNvPr>
          <p:cNvSpPr>
            <a:spLocks noGrp="1"/>
          </p:cNvSpPr>
          <p:nvPr>
            <p:ph type="body" sz="quarter" idx="20" hasCustomPrompt="1"/>
          </p:nvPr>
        </p:nvSpPr>
        <p:spPr>
          <a:xfrm>
            <a:off x="1400174"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7" name="Text Placeholder 27">
            <a:extLst>
              <a:ext uri="{FF2B5EF4-FFF2-40B4-BE49-F238E27FC236}">
                <a16:creationId xmlns:a16="http://schemas.microsoft.com/office/drawing/2014/main" id="{3AA40F9A-BFAC-4100-AEFA-B64A4C0E8C0D}"/>
              </a:ext>
            </a:extLst>
          </p:cNvPr>
          <p:cNvSpPr>
            <a:spLocks noGrp="1"/>
          </p:cNvSpPr>
          <p:nvPr>
            <p:ph type="body" sz="quarter" idx="21" hasCustomPrompt="1"/>
          </p:nvPr>
        </p:nvSpPr>
        <p:spPr>
          <a:xfrm>
            <a:off x="1400174" y="1912825"/>
            <a:ext cx="4543426" cy="193899"/>
          </a:xfrm>
          <a:prstGeom prst="rect">
            <a:avLst/>
          </a:prstGeom>
        </p:spPr>
        <p:txBody>
          <a:bodyPr lIns="0" tIns="0" rIns="0" bIns="0" anchor="t">
            <a:noAutofit/>
          </a:bodyPr>
          <a:lstStyle>
            <a:lvl1pPr marL="0" indent="0">
              <a:buNone/>
              <a:defRPr sz="1200" b="0" baseline="0">
                <a:solidFill>
                  <a:srgbClr val="000000"/>
                </a:solidFill>
                <a:latin typeface="Arial" panose="020B0604020202020204" pitchFamily="34" charset="0"/>
              </a:defRPr>
            </a:lvl1pPr>
          </a:lstStyle>
          <a:p>
            <a:pPr lvl="0"/>
            <a:r>
              <a:rPr lang="en-GB" noProof="0"/>
              <a:t>Subtitle</a:t>
            </a:r>
          </a:p>
        </p:txBody>
      </p:sp>
      <p:sp>
        <p:nvSpPr>
          <p:cNvPr id="28" name="Text Placeholder 27">
            <a:extLst>
              <a:ext uri="{FF2B5EF4-FFF2-40B4-BE49-F238E27FC236}">
                <a16:creationId xmlns:a16="http://schemas.microsoft.com/office/drawing/2014/main" id="{7F2224A7-03BE-4251-B0FB-BE7B3E9D3D9D}"/>
              </a:ext>
            </a:extLst>
          </p:cNvPr>
          <p:cNvSpPr>
            <a:spLocks noGrp="1"/>
          </p:cNvSpPr>
          <p:nvPr>
            <p:ph type="body" sz="quarter" idx="22" hasCustomPrompt="1"/>
          </p:nvPr>
        </p:nvSpPr>
        <p:spPr>
          <a:xfrm>
            <a:off x="1400174"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9" name="Text Placeholder 27">
            <a:extLst>
              <a:ext uri="{FF2B5EF4-FFF2-40B4-BE49-F238E27FC236}">
                <a16:creationId xmlns:a16="http://schemas.microsoft.com/office/drawing/2014/main" id="{92FEDE8A-0582-4ABC-B3D1-9BA3C1D54A1D}"/>
              </a:ext>
            </a:extLst>
          </p:cNvPr>
          <p:cNvSpPr>
            <a:spLocks noGrp="1"/>
          </p:cNvSpPr>
          <p:nvPr>
            <p:ph type="body" sz="quarter" idx="23" hasCustomPrompt="1"/>
          </p:nvPr>
        </p:nvSpPr>
        <p:spPr>
          <a:xfrm>
            <a:off x="1400174"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0" name="Text Placeholder 27">
            <a:extLst>
              <a:ext uri="{FF2B5EF4-FFF2-40B4-BE49-F238E27FC236}">
                <a16:creationId xmlns:a16="http://schemas.microsoft.com/office/drawing/2014/main" id="{B0678AC4-5964-4B76-A4B7-C2497933DE1F}"/>
              </a:ext>
            </a:extLst>
          </p:cNvPr>
          <p:cNvSpPr>
            <a:spLocks noGrp="1"/>
          </p:cNvSpPr>
          <p:nvPr>
            <p:ph type="body" sz="quarter" idx="24" hasCustomPrompt="1"/>
          </p:nvPr>
        </p:nvSpPr>
        <p:spPr>
          <a:xfrm>
            <a:off x="1400174"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1" name="Text Placeholder 27">
            <a:extLst>
              <a:ext uri="{FF2B5EF4-FFF2-40B4-BE49-F238E27FC236}">
                <a16:creationId xmlns:a16="http://schemas.microsoft.com/office/drawing/2014/main" id="{79497123-1128-4478-8F9E-5E31BD54A1FC}"/>
              </a:ext>
            </a:extLst>
          </p:cNvPr>
          <p:cNvSpPr>
            <a:spLocks noGrp="1"/>
          </p:cNvSpPr>
          <p:nvPr>
            <p:ph type="body" sz="quarter" idx="25" hasCustomPrompt="1"/>
          </p:nvPr>
        </p:nvSpPr>
        <p:spPr>
          <a:xfrm>
            <a:off x="1400174"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2" name="Text Placeholder 27">
            <a:extLst>
              <a:ext uri="{FF2B5EF4-FFF2-40B4-BE49-F238E27FC236}">
                <a16:creationId xmlns:a16="http://schemas.microsoft.com/office/drawing/2014/main" id="{67DF4FAC-E9AA-4F7C-B482-178AEF72E41D}"/>
              </a:ext>
            </a:extLst>
          </p:cNvPr>
          <p:cNvSpPr>
            <a:spLocks noGrp="1"/>
          </p:cNvSpPr>
          <p:nvPr>
            <p:ph type="body" sz="quarter" idx="26" hasCustomPrompt="1"/>
          </p:nvPr>
        </p:nvSpPr>
        <p:spPr>
          <a:xfrm>
            <a:off x="1400174"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3" name="Text Placeholder 27">
            <a:extLst>
              <a:ext uri="{FF2B5EF4-FFF2-40B4-BE49-F238E27FC236}">
                <a16:creationId xmlns:a16="http://schemas.microsoft.com/office/drawing/2014/main" id="{9A20ACD0-DC10-4ED1-B7E0-60C6B8F45033}"/>
              </a:ext>
            </a:extLst>
          </p:cNvPr>
          <p:cNvSpPr>
            <a:spLocks noGrp="1"/>
          </p:cNvSpPr>
          <p:nvPr>
            <p:ph type="body" sz="quarter" idx="27" hasCustomPrompt="1"/>
          </p:nvPr>
        </p:nvSpPr>
        <p:spPr>
          <a:xfrm>
            <a:off x="1400174"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4" name="Text Placeholder 27">
            <a:extLst>
              <a:ext uri="{FF2B5EF4-FFF2-40B4-BE49-F238E27FC236}">
                <a16:creationId xmlns:a16="http://schemas.microsoft.com/office/drawing/2014/main" id="{3D3C5426-2C85-4C2E-B0BD-4220616FCC88}"/>
              </a:ext>
            </a:extLst>
          </p:cNvPr>
          <p:cNvSpPr>
            <a:spLocks noGrp="1"/>
          </p:cNvSpPr>
          <p:nvPr>
            <p:ph type="body" sz="quarter" idx="28" hasCustomPrompt="1"/>
          </p:nvPr>
        </p:nvSpPr>
        <p:spPr>
          <a:xfrm>
            <a:off x="1400174"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5" name="Text Placeholder 27">
            <a:extLst>
              <a:ext uri="{FF2B5EF4-FFF2-40B4-BE49-F238E27FC236}">
                <a16:creationId xmlns:a16="http://schemas.microsoft.com/office/drawing/2014/main" id="{998919EA-561D-4991-856B-C98AFCB19456}"/>
              </a:ext>
            </a:extLst>
          </p:cNvPr>
          <p:cNvSpPr>
            <a:spLocks noGrp="1"/>
          </p:cNvSpPr>
          <p:nvPr>
            <p:ph type="body" sz="quarter" idx="29" hasCustomPrompt="1"/>
          </p:nvPr>
        </p:nvSpPr>
        <p:spPr>
          <a:xfrm>
            <a:off x="1400174"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6" name="Text Placeholder 27">
            <a:extLst>
              <a:ext uri="{FF2B5EF4-FFF2-40B4-BE49-F238E27FC236}">
                <a16:creationId xmlns:a16="http://schemas.microsoft.com/office/drawing/2014/main" id="{62424A79-48BA-4858-AF15-7372F7F10548}"/>
              </a:ext>
            </a:extLst>
          </p:cNvPr>
          <p:cNvSpPr>
            <a:spLocks noGrp="1"/>
          </p:cNvSpPr>
          <p:nvPr>
            <p:ph type="body" sz="quarter" idx="30" hasCustomPrompt="1"/>
          </p:nvPr>
        </p:nvSpPr>
        <p:spPr>
          <a:xfrm>
            <a:off x="7038975"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dirty="0"/>
              <a:t>Title</a:t>
            </a:r>
          </a:p>
        </p:txBody>
      </p:sp>
      <p:sp>
        <p:nvSpPr>
          <p:cNvPr id="37" name="Text Placeholder 27">
            <a:extLst>
              <a:ext uri="{FF2B5EF4-FFF2-40B4-BE49-F238E27FC236}">
                <a16:creationId xmlns:a16="http://schemas.microsoft.com/office/drawing/2014/main" id="{1D447F5B-80EA-497D-AA1D-DD3C6BB53902}"/>
              </a:ext>
            </a:extLst>
          </p:cNvPr>
          <p:cNvSpPr>
            <a:spLocks noGrp="1"/>
          </p:cNvSpPr>
          <p:nvPr>
            <p:ph type="body" sz="quarter" idx="31" hasCustomPrompt="1"/>
          </p:nvPr>
        </p:nvSpPr>
        <p:spPr>
          <a:xfrm>
            <a:off x="7038975" y="1912825"/>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8" name="Text Placeholder 27">
            <a:extLst>
              <a:ext uri="{FF2B5EF4-FFF2-40B4-BE49-F238E27FC236}">
                <a16:creationId xmlns:a16="http://schemas.microsoft.com/office/drawing/2014/main" id="{1C7AC752-B563-43F1-B875-7216E9902D64}"/>
              </a:ext>
            </a:extLst>
          </p:cNvPr>
          <p:cNvSpPr>
            <a:spLocks noGrp="1"/>
          </p:cNvSpPr>
          <p:nvPr>
            <p:ph type="body" sz="quarter" idx="32" hasCustomPrompt="1"/>
          </p:nvPr>
        </p:nvSpPr>
        <p:spPr>
          <a:xfrm>
            <a:off x="7038975"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9" name="Text Placeholder 27">
            <a:extLst>
              <a:ext uri="{FF2B5EF4-FFF2-40B4-BE49-F238E27FC236}">
                <a16:creationId xmlns:a16="http://schemas.microsoft.com/office/drawing/2014/main" id="{A5E8293D-BB96-4E02-A5C6-F70D35C1FDF1}"/>
              </a:ext>
            </a:extLst>
          </p:cNvPr>
          <p:cNvSpPr>
            <a:spLocks noGrp="1"/>
          </p:cNvSpPr>
          <p:nvPr>
            <p:ph type="body" sz="quarter" idx="33" hasCustomPrompt="1"/>
          </p:nvPr>
        </p:nvSpPr>
        <p:spPr>
          <a:xfrm>
            <a:off x="7038975"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0" name="Text Placeholder 27">
            <a:extLst>
              <a:ext uri="{FF2B5EF4-FFF2-40B4-BE49-F238E27FC236}">
                <a16:creationId xmlns:a16="http://schemas.microsoft.com/office/drawing/2014/main" id="{8438E67E-BBB0-4E73-8AA8-1AB3943C4906}"/>
              </a:ext>
            </a:extLst>
          </p:cNvPr>
          <p:cNvSpPr>
            <a:spLocks noGrp="1"/>
          </p:cNvSpPr>
          <p:nvPr>
            <p:ph type="body" sz="quarter" idx="34" hasCustomPrompt="1"/>
          </p:nvPr>
        </p:nvSpPr>
        <p:spPr>
          <a:xfrm>
            <a:off x="7038975"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1" name="Text Placeholder 27">
            <a:extLst>
              <a:ext uri="{FF2B5EF4-FFF2-40B4-BE49-F238E27FC236}">
                <a16:creationId xmlns:a16="http://schemas.microsoft.com/office/drawing/2014/main" id="{18983759-EA5A-44E5-B519-BF9184F8446A}"/>
              </a:ext>
            </a:extLst>
          </p:cNvPr>
          <p:cNvSpPr>
            <a:spLocks noGrp="1"/>
          </p:cNvSpPr>
          <p:nvPr>
            <p:ph type="body" sz="quarter" idx="35" hasCustomPrompt="1"/>
          </p:nvPr>
        </p:nvSpPr>
        <p:spPr>
          <a:xfrm>
            <a:off x="7038975"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2" name="Text Placeholder 27">
            <a:extLst>
              <a:ext uri="{FF2B5EF4-FFF2-40B4-BE49-F238E27FC236}">
                <a16:creationId xmlns:a16="http://schemas.microsoft.com/office/drawing/2014/main" id="{B03717EB-1B0E-4D72-814C-16B2135DE997}"/>
              </a:ext>
            </a:extLst>
          </p:cNvPr>
          <p:cNvSpPr>
            <a:spLocks noGrp="1"/>
          </p:cNvSpPr>
          <p:nvPr>
            <p:ph type="body" sz="quarter" idx="36" hasCustomPrompt="1"/>
          </p:nvPr>
        </p:nvSpPr>
        <p:spPr>
          <a:xfrm>
            <a:off x="7038975"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3" name="Text Placeholder 27">
            <a:extLst>
              <a:ext uri="{FF2B5EF4-FFF2-40B4-BE49-F238E27FC236}">
                <a16:creationId xmlns:a16="http://schemas.microsoft.com/office/drawing/2014/main" id="{C0EA8A55-A193-4401-832A-FCDC1B4649F4}"/>
              </a:ext>
            </a:extLst>
          </p:cNvPr>
          <p:cNvSpPr>
            <a:spLocks noGrp="1"/>
          </p:cNvSpPr>
          <p:nvPr>
            <p:ph type="body" sz="quarter" idx="37" hasCustomPrompt="1"/>
          </p:nvPr>
        </p:nvSpPr>
        <p:spPr>
          <a:xfrm>
            <a:off x="7038975"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4" name="Text Placeholder 27">
            <a:extLst>
              <a:ext uri="{FF2B5EF4-FFF2-40B4-BE49-F238E27FC236}">
                <a16:creationId xmlns:a16="http://schemas.microsoft.com/office/drawing/2014/main" id="{18967966-2CC7-49EC-856A-6A95F25DE04D}"/>
              </a:ext>
            </a:extLst>
          </p:cNvPr>
          <p:cNvSpPr>
            <a:spLocks noGrp="1"/>
          </p:cNvSpPr>
          <p:nvPr>
            <p:ph type="body" sz="quarter" idx="38" hasCustomPrompt="1"/>
          </p:nvPr>
        </p:nvSpPr>
        <p:spPr>
          <a:xfrm>
            <a:off x="7038975"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45" name="Text Placeholder 27">
            <a:extLst>
              <a:ext uri="{FF2B5EF4-FFF2-40B4-BE49-F238E27FC236}">
                <a16:creationId xmlns:a16="http://schemas.microsoft.com/office/drawing/2014/main" id="{94563EDB-19D3-4C6D-B26E-6D7BE8AC5F02}"/>
              </a:ext>
            </a:extLst>
          </p:cNvPr>
          <p:cNvSpPr>
            <a:spLocks noGrp="1"/>
          </p:cNvSpPr>
          <p:nvPr>
            <p:ph type="body" sz="quarter" idx="39" hasCustomPrompt="1"/>
          </p:nvPr>
        </p:nvSpPr>
        <p:spPr>
          <a:xfrm>
            <a:off x="7038975"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pic>
        <p:nvPicPr>
          <p:cNvPr id="46" name="Picture 45">
            <a:extLst>
              <a:ext uri="{FF2B5EF4-FFF2-40B4-BE49-F238E27FC236}">
                <a16:creationId xmlns:a16="http://schemas.microsoft.com/office/drawing/2014/main" id="{F2286CEB-5B18-4C2E-9F66-09CDC3D49708}"/>
              </a:ext>
            </a:extLst>
          </p:cNvPr>
          <p:cNvPicPr>
            <a:picLocks noChangeAspect="1"/>
          </p:cNvPicPr>
          <p:nvPr userDrawn="1"/>
        </p:nvPicPr>
        <p:blipFill>
          <a:blip r:embed="rId3"/>
          <a:stretch>
            <a:fillRect/>
          </a:stretch>
        </p:blipFill>
        <p:spPr>
          <a:xfrm>
            <a:off x="0" y="6781800"/>
            <a:ext cx="12192000" cy="76200"/>
          </a:xfrm>
          <a:prstGeom prst="rect">
            <a:avLst/>
          </a:prstGeom>
        </p:spPr>
      </p:pic>
    </p:spTree>
    <p:extLst>
      <p:ext uri="{BB962C8B-B14F-4D97-AF65-F5344CB8AC3E}">
        <p14:creationId xmlns:p14="http://schemas.microsoft.com/office/powerpoint/2010/main" val="560681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dirty="0"/>
              <a:t>Click to add title</a:t>
            </a:r>
          </a:p>
        </p:txBody>
      </p:sp>
      <p:pic>
        <p:nvPicPr>
          <p:cNvPr id="8" name="Picture 7" descr="A picture containing display&#10;&#10;Description automatically generated">
            <a:extLst>
              <a:ext uri="{FF2B5EF4-FFF2-40B4-BE49-F238E27FC236}">
                <a16:creationId xmlns:a16="http://schemas.microsoft.com/office/drawing/2014/main" id="{497C2969-F1A4-4ABF-8D92-F22FEE447256}"/>
              </a:ext>
            </a:extLst>
          </p:cNvPr>
          <p:cNvPicPr>
            <a:picLocks noChangeAspect="1"/>
          </p:cNvPicPr>
          <p:nvPr userDrawn="1"/>
        </p:nvPicPr>
        <p:blipFill>
          <a:blip r:embed="rId4"/>
          <a:stretch>
            <a:fillRect/>
          </a:stretch>
        </p:blipFill>
        <p:spPr>
          <a:xfrm>
            <a:off x="2704123" y="1541661"/>
            <a:ext cx="6783755" cy="5104776"/>
          </a:xfrm>
          <a:prstGeom prst="rect">
            <a:avLst/>
          </a:prstGeom>
        </p:spPr>
      </p:pic>
      <p:sp>
        <p:nvSpPr>
          <p:cNvPr id="9" name="Picture Placeholder 2">
            <a:extLst>
              <a:ext uri="{FF2B5EF4-FFF2-40B4-BE49-F238E27FC236}">
                <a16:creationId xmlns:a16="http://schemas.microsoft.com/office/drawing/2014/main" id="{66A8DF81-97F1-49A5-A2DB-E7C6F23FC122}"/>
              </a:ext>
            </a:extLst>
          </p:cNvPr>
          <p:cNvSpPr>
            <a:spLocks noGrp="1"/>
          </p:cNvSpPr>
          <p:nvPr>
            <p:ph type="pic" sz="quarter" idx="21" hasCustomPrompt="1"/>
          </p:nvPr>
        </p:nvSpPr>
        <p:spPr>
          <a:xfrm>
            <a:off x="3762375" y="1938567"/>
            <a:ext cx="4667250" cy="2628900"/>
          </a:xfrm>
          <a:prstGeom prst="rect">
            <a:avLst/>
          </a:prstGeom>
        </p:spPr>
        <p:txBody>
          <a:bodyPr anchor="ctr"/>
          <a:lstStyle>
            <a:lvl1pPr algn="ctr">
              <a:defRPr sz="1600">
                <a:solidFill>
                  <a:srgbClr val="FFFFFF"/>
                </a:solidFill>
                <a:latin typeface="Arial" panose="020B0604020202020204" pitchFamily="34" charset="0"/>
                <a:cs typeface="Arial" panose="020B0604020202020204" pitchFamily="34" charset="0"/>
              </a:defRPr>
            </a:lvl1pPr>
          </a:lstStyle>
          <a:p>
            <a:pPr lvl="0"/>
            <a:r>
              <a:rPr lang="en-GB" noProof="0" dirty="0"/>
              <a:t>Click to insert picture</a:t>
            </a:r>
          </a:p>
        </p:txBody>
      </p:sp>
    </p:spTree>
    <p:extLst>
      <p:ext uri="{BB962C8B-B14F-4D97-AF65-F5344CB8AC3E}">
        <p14:creationId xmlns:p14="http://schemas.microsoft.com/office/powerpoint/2010/main" val="220741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 Job 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8" name="Picture Placeholder 2">
            <a:extLst>
              <a:ext uri="{FF2B5EF4-FFF2-40B4-BE49-F238E27FC236}">
                <a16:creationId xmlns:a16="http://schemas.microsoft.com/office/drawing/2014/main" id="{CFCE888F-50D7-4413-975C-EA337A887381}"/>
              </a:ext>
            </a:extLst>
          </p:cNvPr>
          <p:cNvSpPr>
            <a:spLocks noGrp="1"/>
          </p:cNvSpPr>
          <p:nvPr>
            <p:ph type="pic" sz="quarter" idx="21" hasCustomPrompt="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9" name="Text Placeholder 6">
            <a:extLst>
              <a:ext uri="{FF2B5EF4-FFF2-40B4-BE49-F238E27FC236}">
                <a16:creationId xmlns:a16="http://schemas.microsoft.com/office/drawing/2014/main" id="{4AD79F0C-D8CE-4E81-BD91-56122A96B506}"/>
              </a:ext>
            </a:extLst>
          </p:cNvPr>
          <p:cNvSpPr>
            <a:spLocks noGrp="1"/>
          </p:cNvSpPr>
          <p:nvPr>
            <p:ph type="body" sz="quarter" idx="22" hasCustomPrompt="1"/>
          </p:nvPr>
        </p:nvSpPr>
        <p:spPr>
          <a:xfrm>
            <a:off x="248602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11" name="Text Placeholder 6">
            <a:extLst>
              <a:ext uri="{FF2B5EF4-FFF2-40B4-BE49-F238E27FC236}">
                <a16:creationId xmlns:a16="http://schemas.microsoft.com/office/drawing/2014/main" id="{0A9C0423-46BD-49ED-B6D7-71E431170D4D}"/>
              </a:ext>
            </a:extLst>
          </p:cNvPr>
          <p:cNvSpPr>
            <a:spLocks noGrp="1"/>
          </p:cNvSpPr>
          <p:nvPr>
            <p:ph type="body" sz="quarter" idx="23" hasCustomPrompt="1"/>
          </p:nvPr>
        </p:nvSpPr>
        <p:spPr>
          <a:xfrm>
            <a:off x="248602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16" name="Text Placeholder 6">
            <a:extLst>
              <a:ext uri="{FF2B5EF4-FFF2-40B4-BE49-F238E27FC236}">
                <a16:creationId xmlns:a16="http://schemas.microsoft.com/office/drawing/2014/main" id="{5BA2893E-E9BB-488B-BF10-6CC74C52C184}"/>
              </a:ext>
            </a:extLst>
          </p:cNvPr>
          <p:cNvSpPr>
            <a:spLocks noGrp="1"/>
          </p:cNvSpPr>
          <p:nvPr>
            <p:ph type="body" sz="quarter" idx="24" hasCustomPrompt="1"/>
          </p:nvPr>
        </p:nvSpPr>
        <p:spPr>
          <a:xfrm>
            <a:off x="248602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18" name="Picture Placeholder 2">
            <a:extLst>
              <a:ext uri="{FF2B5EF4-FFF2-40B4-BE49-F238E27FC236}">
                <a16:creationId xmlns:a16="http://schemas.microsoft.com/office/drawing/2014/main" id="{0E1F867D-0103-4F12-954D-205F92652010}"/>
              </a:ext>
            </a:extLst>
          </p:cNvPr>
          <p:cNvSpPr>
            <a:spLocks noGrp="1"/>
          </p:cNvSpPr>
          <p:nvPr>
            <p:ph type="pic" sz="quarter" idx="25" hasCustomPrompt="1"/>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9" name="Text Placeholder 6">
            <a:extLst>
              <a:ext uri="{FF2B5EF4-FFF2-40B4-BE49-F238E27FC236}">
                <a16:creationId xmlns:a16="http://schemas.microsoft.com/office/drawing/2014/main" id="{38647B87-B4C9-42A9-9EA4-7AF4583ECA32}"/>
              </a:ext>
            </a:extLst>
          </p:cNvPr>
          <p:cNvSpPr>
            <a:spLocks noGrp="1"/>
          </p:cNvSpPr>
          <p:nvPr>
            <p:ph type="body" sz="quarter" idx="26" hasCustomPrompt="1"/>
          </p:nvPr>
        </p:nvSpPr>
        <p:spPr>
          <a:xfrm>
            <a:off x="626817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0" name="Text Placeholder 6">
            <a:extLst>
              <a:ext uri="{FF2B5EF4-FFF2-40B4-BE49-F238E27FC236}">
                <a16:creationId xmlns:a16="http://schemas.microsoft.com/office/drawing/2014/main" id="{A7AD56F9-378E-430D-A02F-B42EAD8E5D95}"/>
              </a:ext>
            </a:extLst>
          </p:cNvPr>
          <p:cNvSpPr>
            <a:spLocks noGrp="1"/>
          </p:cNvSpPr>
          <p:nvPr>
            <p:ph type="body" sz="quarter" idx="27" hasCustomPrompt="1"/>
          </p:nvPr>
        </p:nvSpPr>
        <p:spPr>
          <a:xfrm>
            <a:off x="626817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1" name="Text Placeholder 6">
            <a:extLst>
              <a:ext uri="{FF2B5EF4-FFF2-40B4-BE49-F238E27FC236}">
                <a16:creationId xmlns:a16="http://schemas.microsoft.com/office/drawing/2014/main" id="{06FF5877-CBAB-4478-986F-3573A0058A39}"/>
              </a:ext>
            </a:extLst>
          </p:cNvPr>
          <p:cNvSpPr>
            <a:spLocks noGrp="1"/>
          </p:cNvSpPr>
          <p:nvPr>
            <p:ph type="body" sz="quarter" idx="28" hasCustomPrompt="1"/>
          </p:nvPr>
        </p:nvSpPr>
        <p:spPr>
          <a:xfrm>
            <a:off x="626817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2" name="Picture Placeholder 2">
            <a:extLst>
              <a:ext uri="{FF2B5EF4-FFF2-40B4-BE49-F238E27FC236}">
                <a16:creationId xmlns:a16="http://schemas.microsoft.com/office/drawing/2014/main" id="{ECF40B4C-982F-4AB2-935F-295BE83E259A}"/>
              </a:ext>
            </a:extLst>
          </p:cNvPr>
          <p:cNvSpPr>
            <a:spLocks noGrp="1"/>
          </p:cNvSpPr>
          <p:nvPr>
            <p:ph type="pic" sz="quarter" idx="29" hasCustomPrompt="1"/>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3" name="Text Placeholder 6">
            <a:extLst>
              <a:ext uri="{FF2B5EF4-FFF2-40B4-BE49-F238E27FC236}">
                <a16:creationId xmlns:a16="http://schemas.microsoft.com/office/drawing/2014/main" id="{695DD8E1-FA95-48D0-AEE2-F57F2AFF60D9}"/>
              </a:ext>
            </a:extLst>
          </p:cNvPr>
          <p:cNvSpPr>
            <a:spLocks noGrp="1"/>
          </p:cNvSpPr>
          <p:nvPr>
            <p:ph type="body" sz="quarter" idx="30" hasCustomPrompt="1"/>
          </p:nvPr>
        </p:nvSpPr>
        <p:spPr>
          <a:xfrm>
            <a:off x="10050324"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4" name="Text Placeholder 6">
            <a:extLst>
              <a:ext uri="{FF2B5EF4-FFF2-40B4-BE49-F238E27FC236}">
                <a16:creationId xmlns:a16="http://schemas.microsoft.com/office/drawing/2014/main" id="{5ED88D0B-E6A4-4CE0-AC06-69810F28F159}"/>
              </a:ext>
            </a:extLst>
          </p:cNvPr>
          <p:cNvSpPr>
            <a:spLocks noGrp="1"/>
          </p:cNvSpPr>
          <p:nvPr>
            <p:ph type="body" sz="quarter" idx="31" hasCustomPrompt="1"/>
          </p:nvPr>
        </p:nvSpPr>
        <p:spPr>
          <a:xfrm>
            <a:off x="10050324"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5" name="Text Placeholder 6">
            <a:extLst>
              <a:ext uri="{FF2B5EF4-FFF2-40B4-BE49-F238E27FC236}">
                <a16:creationId xmlns:a16="http://schemas.microsoft.com/office/drawing/2014/main" id="{A66B2CFF-5688-4B3D-BB74-F59BFB81719F}"/>
              </a:ext>
            </a:extLst>
          </p:cNvPr>
          <p:cNvSpPr>
            <a:spLocks noGrp="1"/>
          </p:cNvSpPr>
          <p:nvPr>
            <p:ph type="body" sz="quarter" idx="32" hasCustomPrompt="1"/>
          </p:nvPr>
        </p:nvSpPr>
        <p:spPr>
          <a:xfrm>
            <a:off x="10050324"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6" name="Picture Placeholder 2">
            <a:extLst>
              <a:ext uri="{FF2B5EF4-FFF2-40B4-BE49-F238E27FC236}">
                <a16:creationId xmlns:a16="http://schemas.microsoft.com/office/drawing/2014/main" id="{99CCE435-91B0-4BA8-909C-84A681A09FB9}"/>
              </a:ext>
            </a:extLst>
          </p:cNvPr>
          <p:cNvSpPr>
            <a:spLocks noGrp="1"/>
          </p:cNvSpPr>
          <p:nvPr>
            <p:ph type="pic" sz="quarter" idx="33" hasCustomPrompt="1"/>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7" name="Text Placeholder 6">
            <a:extLst>
              <a:ext uri="{FF2B5EF4-FFF2-40B4-BE49-F238E27FC236}">
                <a16:creationId xmlns:a16="http://schemas.microsoft.com/office/drawing/2014/main" id="{65A091F7-3DCB-47BC-B107-BF09A8FEE4D5}"/>
              </a:ext>
            </a:extLst>
          </p:cNvPr>
          <p:cNvSpPr>
            <a:spLocks noGrp="1"/>
          </p:cNvSpPr>
          <p:nvPr>
            <p:ph type="body" sz="quarter" idx="34" hasCustomPrompt="1"/>
          </p:nvPr>
        </p:nvSpPr>
        <p:spPr>
          <a:xfrm>
            <a:off x="248602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8" name="Text Placeholder 6">
            <a:extLst>
              <a:ext uri="{FF2B5EF4-FFF2-40B4-BE49-F238E27FC236}">
                <a16:creationId xmlns:a16="http://schemas.microsoft.com/office/drawing/2014/main" id="{EDEF6A02-7F1B-4BE7-BA4D-A8210D46022B}"/>
              </a:ext>
            </a:extLst>
          </p:cNvPr>
          <p:cNvSpPr>
            <a:spLocks noGrp="1"/>
          </p:cNvSpPr>
          <p:nvPr>
            <p:ph type="body" sz="quarter" idx="35" hasCustomPrompt="1"/>
          </p:nvPr>
        </p:nvSpPr>
        <p:spPr>
          <a:xfrm>
            <a:off x="248602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9" name="Text Placeholder 6">
            <a:extLst>
              <a:ext uri="{FF2B5EF4-FFF2-40B4-BE49-F238E27FC236}">
                <a16:creationId xmlns:a16="http://schemas.microsoft.com/office/drawing/2014/main" id="{2844D631-F40B-4199-A5E6-CB6FE8F33403}"/>
              </a:ext>
            </a:extLst>
          </p:cNvPr>
          <p:cNvSpPr>
            <a:spLocks noGrp="1"/>
          </p:cNvSpPr>
          <p:nvPr>
            <p:ph type="body" sz="quarter" idx="36" hasCustomPrompt="1"/>
          </p:nvPr>
        </p:nvSpPr>
        <p:spPr>
          <a:xfrm>
            <a:off x="248602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0" name="Picture Placeholder 2">
            <a:extLst>
              <a:ext uri="{FF2B5EF4-FFF2-40B4-BE49-F238E27FC236}">
                <a16:creationId xmlns:a16="http://schemas.microsoft.com/office/drawing/2014/main" id="{02436CF3-00B1-4417-9B89-2E18ED979269}"/>
              </a:ext>
            </a:extLst>
          </p:cNvPr>
          <p:cNvSpPr>
            <a:spLocks noGrp="1"/>
          </p:cNvSpPr>
          <p:nvPr>
            <p:ph type="pic" sz="quarter" idx="37" hasCustomPrompt="1"/>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1" name="Text Placeholder 6">
            <a:extLst>
              <a:ext uri="{FF2B5EF4-FFF2-40B4-BE49-F238E27FC236}">
                <a16:creationId xmlns:a16="http://schemas.microsoft.com/office/drawing/2014/main" id="{0378FBD4-DA96-4281-9CA6-A467EDED5ADA}"/>
              </a:ext>
            </a:extLst>
          </p:cNvPr>
          <p:cNvSpPr>
            <a:spLocks noGrp="1"/>
          </p:cNvSpPr>
          <p:nvPr>
            <p:ph type="body" sz="quarter" idx="38" hasCustomPrompt="1"/>
          </p:nvPr>
        </p:nvSpPr>
        <p:spPr>
          <a:xfrm>
            <a:off x="626817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2" name="Text Placeholder 6">
            <a:extLst>
              <a:ext uri="{FF2B5EF4-FFF2-40B4-BE49-F238E27FC236}">
                <a16:creationId xmlns:a16="http://schemas.microsoft.com/office/drawing/2014/main" id="{169B6F42-052F-45C1-96F2-5FE64835451C}"/>
              </a:ext>
            </a:extLst>
          </p:cNvPr>
          <p:cNvSpPr>
            <a:spLocks noGrp="1"/>
          </p:cNvSpPr>
          <p:nvPr>
            <p:ph type="body" sz="quarter" idx="39" hasCustomPrompt="1"/>
          </p:nvPr>
        </p:nvSpPr>
        <p:spPr>
          <a:xfrm>
            <a:off x="626817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3" name="Text Placeholder 6">
            <a:extLst>
              <a:ext uri="{FF2B5EF4-FFF2-40B4-BE49-F238E27FC236}">
                <a16:creationId xmlns:a16="http://schemas.microsoft.com/office/drawing/2014/main" id="{54FEE6EF-4B51-4BDF-BA51-358BE285226C}"/>
              </a:ext>
            </a:extLst>
          </p:cNvPr>
          <p:cNvSpPr>
            <a:spLocks noGrp="1"/>
          </p:cNvSpPr>
          <p:nvPr>
            <p:ph type="body" sz="quarter" idx="40" hasCustomPrompt="1"/>
          </p:nvPr>
        </p:nvSpPr>
        <p:spPr>
          <a:xfrm>
            <a:off x="626817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4" name="Picture Placeholder 2">
            <a:extLst>
              <a:ext uri="{FF2B5EF4-FFF2-40B4-BE49-F238E27FC236}">
                <a16:creationId xmlns:a16="http://schemas.microsoft.com/office/drawing/2014/main" id="{4749ABEF-91BD-402B-8E24-9195D243C94F}"/>
              </a:ext>
            </a:extLst>
          </p:cNvPr>
          <p:cNvSpPr>
            <a:spLocks noGrp="1"/>
          </p:cNvSpPr>
          <p:nvPr>
            <p:ph type="pic" sz="quarter" idx="41" hasCustomPrompt="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5" name="Text Placeholder 6">
            <a:extLst>
              <a:ext uri="{FF2B5EF4-FFF2-40B4-BE49-F238E27FC236}">
                <a16:creationId xmlns:a16="http://schemas.microsoft.com/office/drawing/2014/main" id="{26624725-D93D-423A-BCF2-B1A78F18CB5F}"/>
              </a:ext>
            </a:extLst>
          </p:cNvPr>
          <p:cNvSpPr>
            <a:spLocks noGrp="1"/>
          </p:cNvSpPr>
          <p:nvPr>
            <p:ph type="body" sz="quarter" idx="42" hasCustomPrompt="1"/>
          </p:nvPr>
        </p:nvSpPr>
        <p:spPr>
          <a:xfrm>
            <a:off x="10050324"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6" name="Text Placeholder 6">
            <a:extLst>
              <a:ext uri="{FF2B5EF4-FFF2-40B4-BE49-F238E27FC236}">
                <a16:creationId xmlns:a16="http://schemas.microsoft.com/office/drawing/2014/main" id="{65CA8432-ED07-4939-B8CC-705664AFF7EC}"/>
              </a:ext>
            </a:extLst>
          </p:cNvPr>
          <p:cNvSpPr>
            <a:spLocks noGrp="1"/>
          </p:cNvSpPr>
          <p:nvPr>
            <p:ph type="body" sz="quarter" idx="43" hasCustomPrompt="1"/>
          </p:nvPr>
        </p:nvSpPr>
        <p:spPr>
          <a:xfrm>
            <a:off x="10050324"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7" name="Text Placeholder 6">
            <a:extLst>
              <a:ext uri="{FF2B5EF4-FFF2-40B4-BE49-F238E27FC236}">
                <a16:creationId xmlns:a16="http://schemas.microsoft.com/office/drawing/2014/main" id="{6FC264D1-1261-4761-A3E9-B6E36AD75505}"/>
              </a:ext>
            </a:extLst>
          </p:cNvPr>
          <p:cNvSpPr>
            <a:spLocks noGrp="1"/>
          </p:cNvSpPr>
          <p:nvPr>
            <p:ph type="body" sz="quarter" idx="44" hasCustomPrompt="1"/>
          </p:nvPr>
        </p:nvSpPr>
        <p:spPr>
          <a:xfrm>
            <a:off x="10050324"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Tree>
    <p:extLst>
      <p:ext uri="{BB962C8B-B14F-4D97-AF65-F5344CB8AC3E}">
        <p14:creationId xmlns:p14="http://schemas.microsoft.com/office/powerpoint/2010/main" val="2255368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5DC0237C-5B3A-423F-9E49-E8750E4FBF84}"/>
              </a:ext>
            </a:extLst>
          </p:cNvPr>
          <p:cNvSpPr>
            <a:spLocks noGrp="1"/>
          </p:cNvSpPr>
          <p:nvPr>
            <p:ph type="pic" sz="quarter" idx="32"/>
          </p:nvPr>
        </p:nvSpPr>
        <p:spPr>
          <a:xfrm>
            <a:off x="0" y="0"/>
            <a:ext cx="12192000" cy="3429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
        <p:nvSpPr>
          <p:cNvPr id="19" name="Text Placeholder 2">
            <a:extLst>
              <a:ext uri="{FF2B5EF4-FFF2-40B4-BE49-F238E27FC236}">
                <a16:creationId xmlns:a16="http://schemas.microsoft.com/office/drawing/2014/main" id="{7F41C0DD-30CA-4397-B0C4-E430873EAE90}"/>
              </a:ext>
            </a:extLst>
          </p:cNvPr>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0C5AAB74-40A5-48A1-AF34-6DF318983D49}"/>
              </a:ext>
            </a:extLst>
          </p:cNvPr>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2776FE14-EFAA-45A1-996A-3F09F63B64EA}"/>
              </a:ext>
            </a:extLst>
          </p:cNvPr>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928072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6" name="Picture Placeholder 2">
            <a:extLst>
              <a:ext uri="{FF2B5EF4-FFF2-40B4-BE49-F238E27FC236}">
                <a16:creationId xmlns:a16="http://schemas.microsoft.com/office/drawing/2014/main" id="{F54CC3FC-7ECA-453F-B21F-57BB3524A006}"/>
              </a:ext>
            </a:extLst>
          </p:cNvPr>
          <p:cNvSpPr>
            <a:spLocks noGrp="1"/>
          </p:cNvSpPr>
          <p:nvPr>
            <p:ph type="pic" sz="quarter" idx="32"/>
          </p:nvPr>
        </p:nvSpPr>
        <p:spPr>
          <a:xfrm>
            <a:off x="0" y="0"/>
            <a:ext cx="12192000" cy="58674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3939252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9" name="Rectangle: Rounded Corners 8">
            <a:extLst>
              <a:ext uri="{FF2B5EF4-FFF2-40B4-BE49-F238E27FC236}">
                <a16:creationId xmlns:a16="http://schemas.microsoft.com/office/drawing/2014/main" id="{3AEF1F45-0569-43BC-8D82-AB06540321FF}"/>
              </a:ext>
            </a:extLst>
          </p:cNvPr>
          <p:cNvSpPr/>
          <p:nvPr/>
        </p:nvSpPr>
        <p:spPr>
          <a:xfrm>
            <a:off x="1361433" y="1643479"/>
            <a:ext cx="10444744" cy="1785521"/>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r>
              <a:rPr lang="it-IT" sz="1600" b="1" dirty="0">
                <a:solidFill>
                  <a:schemeClr val="tx1"/>
                </a:solidFill>
                <a:latin typeface="+mn-lt"/>
                <a:ea typeface="Open Sans" panose="020B0606030504020204" pitchFamily="34" charset="0"/>
                <a:cs typeface="Open Sans" panose="020B0606030504020204" pitchFamily="34" charset="0"/>
              </a:rPr>
              <a:t>Task:</a:t>
            </a:r>
          </a:p>
        </p:txBody>
      </p:sp>
      <p:sp>
        <p:nvSpPr>
          <p:cNvPr id="10" name="Flowchart: Connector 9">
            <a:extLst>
              <a:ext uri="{FF2B5EF4-FFF2-40B4-BE49-F238E27FC236}">
                <a16:creationId xmlns:a16="http://schemas.microsoft.com/office/drawing/2014/main" id="{FD468D41-4CCB-4597-84B9-581E5E118ABA}"/>
              </a:ext>
            </a:extLst>
          </p:cNvPr>
          <p:cNvSpPr>
            <a:spLocks noChangeAspect="1"/>
          </p:cNvSpPr>
          <p:nvPr/>
        </p:nvSpPr>
        <p:spPr>
          <a:xfrm>
            <a:off x="622076" y="1848143"/>
            <a:ext cx="1080000" cy="1080000"/>
          </a:xfrm>
          <a:prstGeom prst="flowChartConnector">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150" sz="1600" b="1" dirty="0">
                <a:solidFill>
                  <a:schemeClr val="accent6"/>
                </a:solidFill>
                <a:latin typeface="+mn-lt"/>
                <a:ea typeface="Open Sans" panose="020B0606030504020204" pitchFamily="34" charset="0"/>
                <a:cs typeface="Open Sans" panose="020B0606030504020204" pitchFamily="34" charset="0"/>
              </a:rPr>
              <a:t>P</a:t>
            </a:r>
            <a:r>
              <a:rPr lang="en-US" sz="1600" b="1" dirty="0">
                <a:solidFill>
                  <a:schemeClr val="accent6"/>
                </a:solidFill>
                <a:latin typeface="+mn-lt"/>
                <a:ea typeface="Open Sans" panose="020B0606030504020204" pitchFamily="34" charset="0"/>
                <a:cs typeface="Open Sans" panose="020B0606030504020204" pitchFamily="34" charset="0"/>
              </a:rPr>
              <a:t>1</a:t>
            </a:r>
            <a:endParaRPr lang="it-IT" sz="1600" dirty="0">
              <a:solidFill>
                <a:schemeClr val="accent6"/>
              </a:solidFill>
              <a:latin typeface="+mn-lt"/>
              <a:ea typeface="Open Sans" panose="020B0606030504020204" pitchFamily="34" charset="0"/>
              <a:cs typeface="Open Sans" panose="020B0606030504020204" pitchFamily="34" charset="0"/>
            </a:endParaRPr>
          </a:p>
        </p:txBody>
      </p:sp>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2441433" y="1789055"/>
            <a:ext cx="9140968" cy="410233"/>
          </a:xfrm>
          <a:prstGeom prst="rect">
            <a:avLst/>
          </a:prstGeom>
        </p:spPr>
        <p:txBody>
          <a:bodyPr lIns="0" tIns="0" rIns="0" bIns="0" anchor="t">
            <a:noAutofit/>
          </a:bodyPr>
          <a:lstStyle>
            <a:lvl1pPr>
              <a:defRPr sz="1600" b="1" i="0">
                <a:solidFill>
                  <a:srgbClr val="000000"/>
                </a:solidFill>
                <a:latin typeface="+mn-lt"/>
                <a:ea typeface="Open Sans" panose="020B0606030504020204" pitchFamily="34" charset="0"/>
                <a:cs typeface="Open Sans" panose="020B0606030504020204" pitchFamily="34" charset="0"/>
              </a:defRPr>
            </a:lvl1pPr>
          </a:lstStyle>
          <a:p>
            <a:r>
              <a:rPr lang="en-GB" noProof="0" dirty="0"/>
              <a:t>Click to add title</a:t>
            </a:r>
          </a:p>
        </p:txBody>
      </p:sp>
      <p:sp>
        <p:nvSpPr>
          <p:cNvPr id="3" name="Text Placeholder 2">
            <a:extLst>
              <a:ext uri="{FF2B5EF4-FFF2-40B4-BE49-F238E27FC236}">
                <a16:creationId xmlns:a16="http://schemas.microsoft.com/office/drawing/2014/main" id="{D7ABCDC9-094B-44F4-9D0D-F3147B6903CC}"/>
              </a:ext>
            </a:extLst>
          </p:cNvPr>
          <p:cNvSpPr>
            <a:spLocks noGrp="1"/>
          </p:cNvSpPr>
          <p:nvPr>
            <p:ph type="body" sz="quarter" idx="23" hasCustomPrompt="1"/>
          </p:nvPr>
        </p:nvSpPr>
        <p:spPr>
          <a:xfrm>
            <a:off x="1702075" y="2201065"/>
            <a:ext cx="9880325" cy="1186055"/>
          </a:xfrm>
          <a:prstGeom prst="rect">
            <a:avLst/>
          </a:prstGeom>
        </p:spPr>
        <p:txBody>
          <a:bodyPr>
            <a:normAutofit/>
          </a:bodyPr>
          <a:lstStyle>
            <a:lvl1pPr marL="0" indent="0">
              <a:buNone/>
              <a:defRPr sz="1600">
                <a:latin typeface="+mn-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description</a:t>
            </a:r>
            <a:endParaRPr lang="en-GB" dirty="0"/>
          </a:p>
        </p:txBody>
      </p:sp>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723298" y="2270927"/>
            <a:ext cx="877555" cy="552660"/>
          </a:xfrm>
          <a:prstGeom prst="rect">
            <a:avLst/>
          </a:prstGeom>
        </p:spPr>
        <p:txBody>
          <a:bodyPr wrap="square" lIns="0" rIns="0">
            <a:normAutofit/>
          </a:bodyPr>
          <a:lstStyle>
            <a:lvl1pPr marL="0" indent="0" algn="ctr">
              <a:buNone/>
              <a:defRPr sz="1600">
                <a:solidFill>
                  <a:srgbClr val="000000"/>
                </a:solidFill>
                <a:latin typeface="+mn-lt"/>
                <a:cs typeface="Arial" panose="020B0604020202020204" pitchFamily="34" charset="0"/>
              </a:defRPr>
            </a:lvl1pPr>
          </a:lstStyle>
          <a:p>
            <a:pPr lvl="0"/>
            <a:r>
              <a:rPr lang="en-GB" noProof="0" dirty="0"/>
              <a:t>Click to add task</a:t>
            </a:r>
          </a:p>
        </p:txBody>
      </p:sp>
      <p:sp>
        <p:nvSpPr>
          <p:cNvPr id="21" name="Rectangle: Rounded Corners 20">
            <a:extLst>
              <a:ext uri="{FF2B5EF4-FFF2-40B4-BE49-F238E27FC236}">
                <a16:creationId xmlns:a16="http://schemas.microsoft.com/office/drawing/2014/main" id="{CD0B367F-13F6-457E-8B9E-582F71CC9387}"/>
              </a:ext>
            </a:extLst>
          </p:cNvPr>
          <p:cNvSpPr/>
          <p:nvPr/>
        </p:nvSpPr>
        <p:spPr>
          <a:xfrm>
            <a:off x="1361433" y="3633663"/>
            <a:ext cx="6778582" cy="2340000"/>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r>
              <a:rPr lang="en-US" sz="1600" b="1" dirty="0">
                <a:solidFill>
                  <a:schemeClr val="tx1"/>
                </a:solidFill>
                <a:latin typeface="+mn-lt"/>
                <a:ea typeface="Open Sans" panose="020B0606030504020204" pitchFamily="34" charset="0"/>
                <a:cs typeface="Open Sans" panose="020B0606030504020204" pitchFamily="34" charset="0"/>
              </a:rPr>
              <a:t>Why?</a:t>
            </a:r>
            <a:endParaRPr lang="it-IT" b="1" dirty="0">
              <a:latin typeface="+mn-lt"/>
              <a:ea typeface="Open Sans" panose="020B0606030504020204" pitchFamily="34" charset="0"/>
              <a:cs typeface="Open Sans" panose="020B0606030504020204" pitchFamily="34" charset="0"/>
            </a:endParaRPr>
          </a:p>
        </p:txBody>
      </p:sp>
      <p:sp>
        <p:nvSpPr>
          <p:cNvPr id="6" name="Text Placeholder 5">
            <a:extLst>
              <a:ext uri="{FF2B5EF4-FFF2-40B4-BE49-F238E27FC236}">
                <a16:creationId xmlns:a16="http://schemas.microsoft.com/office/drawing/2014/main" id="{33C42A61-BB40-4088-963D-7B802BF049D9}"/>
              </a:ext>
            </a:extLst>
          </p:cNvPr>
          <p:cNvSpPr>
            <a:spLocks noGrp="1"/>
          </p:cNvSpPr>
          <p:nvPr>
            <p:ph type="body" sz="quarter" idx="24" hasCustomPrompt="1"/>
          </p:nvPr>
        </p:nvSpPr>
        <p:spPr>
          <a:xfrm>
            <a:off x="1808005" y="4300121"/>
            <a:ext cx="6059853" cy="1497778"/>
          </a:xfrm>
          <a:prstGeom prst="rect">
            <a:avLst/>
          </a:prstGeom>
        </p:spPr>
        <p:txBody>
          <a:bodyPr>
            <a:normAutofit/>
          </a:bodyPr>
          <a:lstStyle>
            <a:lvl1pPr marL="0" indent="0">
              <a:buNone/>
              <a:defRPr sz="16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explain why</a:t>
            </a:r>
            <a:endParaRPr lang="en-GB" dirty="0"/>
          </a:p>
        </p:txBody>
      </p:sp>
      <p:sp>
        <p:nvSpPr>
          <p:cNvPr id="23" name="Picture Placeholder 22">
            <a:extLst>
              <a:ext uri="{FF2B5EF4-FFF2-40B4-BE49-F238E27FC236}">
                <a16:creationId xmlns:a16="http://schemas.microsoft.com/office/drawing/2014/main" id="{46B44B80-E55C-47D7-B409-121F64BB2774}"/>
              </a:ext>
            </a:extLst>
          </p:cNvPr>
          <p:cNvSpPr>
            <a:spLocks noGrp="1"/>
          </p:cNvSpPr>
          <p:nvPr>
            <p:ph type="pic" sz="quarter" idx="25"/>
          </p:nvPr>
        </p:nvSpPr>
        <p:spPr>
          <a:xfrm>
            <a:off x="8425300" y="3667309"/>
            <a:ext cx="3157099" cy="2339999"/>
          </a:xfrm>
          <a:prstGeom prst="rect">
            <a:avLst/>
          </a:prstGeom>
        </p:spPr>
        <p:txBody>
          <a:bodyPr>
            <a:normAutofit/>
          </a:bodyPr>
          <a:lstStyle>
            <a:lvl1pPr marL="0" indent="0">
              <a:buNone/>
              <a:defRPr>
                <a:latin typeface="+mn-lt"/>
              </a:defRPr>
            </a:lvl1pPr>
          </a:lstStyle>
          <a:p>
            <a:r>
              <a:rPr lang="en-US" dirty="0"/>
              <a:t>Click icon to add picture</a:t>
            </a:r>
            <a:endParaRPr lang="en-GB" dirty="0"/>
          </a:p>
        </p:txBody>
      </p:sp>
      <p:grpSp>
        <p:nvGrpSpPr>
          <p:cNvPr id="26" name="Group 25">
            <a:extLst>
              <a:ext uri="{FF2B5EF4-FFF2-40B4-BE49-F238E27FC236}">
                <a16:creationId xmlns:a16="http://schemas.microsoft.com/office/drawing/2014/main" id="{3099834C-55D7-4DDF-A847-DD465D0D17A3}"/>
              </a:ext>
            </a:extLst>
          </p:cNvPr>
          <p:cNvGrpSpPr/>
          <p:nvPr/>
        </p:nvGrpSpPr>
        <p:grpSpPr>
          <a:xfrm>
            <a:off x="8214660" y="1158662"/>
            <a:ext cx="2916000" cy="864035"/>
            <a:chOff x="8214660" y="1158662"/>
            <a:chExt cx="2916000" cy="864035"/>
          </a:xfrm>
        </p:grpSpPr>
        <p:sp>
          <p:nvSpPr>
            <p:cNvPr id="13" name="Rectangle: Rounded Corners 12">
              <a:extLst>
                <a:ext uri="{FF2B5EF4-FFF2-40B4-BE49-F238E27FC236}">
                  <a16:creationId xmlns:a16="http://schemas.microsoft.com/office/drawing/2014/main" id="{46FA328A-F9A9-470E-A1E4-25015C95020E}"/>
                </a:ext>
              </a:extLst>
            </p:cNvPr>
            <p:cNvSpPr/>
            <p:nvPr/>
          </p:nvSpPr>
          <p:spPr>
            <a:xfrm>
              <a:off x="8214660" y="1158662"/>
              <a:ext cx="2916000" cy="864000"/>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endParaRPr lang="en-GB" sz="1600" b="1" dirty="0">
                <a:solidFill>
                  <a:schemeClr val="tx1"/>
                </a:solidFill>
                <a:latin typeface="+mn-lt"/>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4E83DC70-4088-4B56-8214-835FC71BFBAC}"/>
                </a:ext>
              </a:extLst>
            </p:cNvPr>
            <p:cNvSpPr/>
            <p:nvPr/>
          </p:nvSpPr>
          <p:spPr>
            <a:xfrm>
              <a:off x="9186660" y="1158697"/>
              <a:ext cx="972000" cy="86400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endParaRPr lang="en-GB" sz="1600" b="1" dirty="0">
                <a:solidFill>
                  <a:schemeClr val="tx1"/>
                </a:solidFill>
                <a:latin typeface="+mn-lt"/>
                <a:ea typeface="Open Sans" panose="020B0606030504020204" pitchFamily="34" charset="0"/>
                <a:cs typeface="Open Sans" panose="020B0606030504020204" pitchFamily="34" charset="0"/>
              </a:endParaRPr>
            </a:p>
          </p:txBody>
        </p:sp>
      </p:grpSp>
      <p:sp>
        <p:nvSpPr>
          <p:cNvPr id="18" name="Text Placeholder 2">
            <a:extLst>
              <a:ext uri="{FF2B5EF4-FFF2-40B4-BE49-F238E27FC236}">
                <a16:creationId xmlns:a16="http://schemas.microsoft.com/office/drawing/2014/main" id="{5F10C6FA-8297-48A3-BCAE-9781857932E5}"/>
              </a:ext>
            </a:extLst>
          </p:cNvPr>
          <p:cNvSpPr>
            <a:spLocks noGrp="1"/>
          </p:cNvSpPr>
          <p:nvPr>
            <p:ph type="body" sz="quarter" idx="26" hasCustomPrompt="1"/>
          </p:nvPr>
        </p:nvSpPr>
        <p:spPr>
          <a:xfrm>
            <a:off x="609601" y="562625"/>
            <a:ext cx="10444744" cy="424732"/>
          </a:xfrm>
          <a:prstGeom prst="rect">
            <a:avLst/>
          </a:prstGeom>
        </p:spPr>
        <p:txBody>
          <a:bodyPr wrap="square" lIns="0" rIns="0">
            <a:spAutoFit/>
          </a:bodyPr>
          <a:lstStyle>
            <a:lvl1pPr marL="0" indent="0">
              <a:buNone/>
              <a:defRPr sz="2400" b="1">
                <a:solidFill>
                  <a:srgbClr val="000000"/>
                </a:solidFill>
                <a:latin typeface="+mn-lt"/>
                <a:cs typeface="Arial" panose="020B0604020202020204" pitchFamily="34" charset="0"/>
              </a:defRPr>
            </a:lvl1pPr>
          </a:lstStyle>
          <a:p>
            <a:pPr lvl="0"/>
            <a:r>
              <a:rPr lang="en-GB" noProof="0" dirty="0"/>
              <a:t>Click to add sub-title</a:t>
            </a:r>
          </a:p>
        </p:txBody>
      </p:sp>
    </p:spTree>
    <p:extLst>
      <p:ext uri="{BB962C8B-B14F-4D97-AF65-F5344CB8AC3E}">
        <p14:creationId xmlns:p14="http://schemas.microsoft.com/office/powerpoint/2010/main" val="420999004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9" name="Rectangle: Rounded Corners 8">
            <a:extLst>
              <a:ext uri="{FF2B5EF4-FFF2-40B4-BE49-F238E27FC236}">
                <a16:creationId xmlns:a16="http://schemas.microsoft.com/office/drawing/2014/main" id="{3AEF1F45-0569-43BC-8D82-AB06540321FF}"/>
              </a:ext>
            </a:extLst>
          </p:cNvPr>
          <p:cNvSpPr/>
          <p:nvPr/>
        </p:nvSpPr>
        <p:spPr>
          <a:xfrm>
            <a:off x="1361433" y="1643479"/>
            <a:ext cx="10444744" cy="1785521"/>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r>
              <a:rPr lang="it-IT" sz="1600" b="1" dirty="0">
                <a:solidFill>
                  <a:schemeClr val="tx1"/>
                </a:solidFill>
                <a:latin typeface="+mn-lt"/>
                <a:ea typeface="Open Sans" panose="020B0606030504020204" pitchFamily="34" charset="0"/>
                <a:cs typeface="Open Sans" panose="020B0606030504020204" pitchFamily="34" charset="0"/>
              </a:rPr>
              <a:t>Task:</a:t>
            </a:r>
          </a:p>
        </p:txBody>
      </p:sp>
      <p:sp>
        <p:nvSpPr>
          <p:cNvPr id="10" name="Flowchart: Connector 9">
            <a:extLst>
              <a:ext uri="{FF2B5EF4-FFF2-40B4-BE49-F238E27FC236}">
                <a16:creationId xmlns:a16="http://schemas.microsoft.com/office/drawing/2014/main" id="{FD468D41-4CCB-4597-84B9-581E5E118ABA}"/>
              </a:ext>
            </a:extLst>
          </p:cNvPr>
          <p:cNvSpPr>
            <a:spLocks noChangeAspect="1"/>
          </p:cNvSpPr>
          <p:nvPr/>
        </p:nvSpPr>
        <p:spPr>
          <a:xfrm>
            <a:off x="622076" y="1848143"/>
            <a:ext cx="1080000" cy="1080000"/>
          </a:xfrm>
          <a:prstGeom prst="flowChartConnector">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150" sz="1600" b="1" dirty="0">
                <a:solidFill>
                  <a:schemeClr val="accent5"/>
                </a:solidFill>
                <a:latin typeface="+mn-lt"/>
                <a:ea typeface="Open Sans" panose="020B0606030504020204" pitchFamily="34" charset="0"/>
                <a:cs typeface="Open Sans" panose="020B0606030504020204" pitchFamily="34" charset="0"/>
              </a:rPr>
              <a:t>P</a:t>
            </a:r>
            <a:r>
              <a:rPr lang="en-US" sz="1600" b="1" dirty="0">
                <a:solidFill>
                  <a:schemeClr val="accent5"/>
                </a:solidFill>
                <a:latin typeface="+mn-lt"/>
                <a:ea typeface="Open Sans" panose="020B0606030504020204" pitchFamily="34" charset="0"/>
                <a:cs typeface="Open Sans" panose="020B0606030504020204" pitchFamily="34" charset="0"/>
              </a:rPr>
              <a:t>2</a:t>
            </a:r>
            <a:endParaRPr lang="it-IT" sz="1600" dirty="0">
              <a:solidFill>
                <a:schemeClr val="accent5"/>
              </a:solidFill>
              <a:latin typeface="+mn-lt"/>
              <a:ea typeface="Open Sans" panose="020B0606030504020204" pitchFamily="34" charset="0"/>
              <a:cs typeface="Open Sans" panose="020B0606030504020204" pitchFamily="34" charset="0"/>
            </a:endParaRPr>
          </a:p>
        </p:txBody>
      </p:sp>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2441433" y="1789055"/>
            <a:ext cx="9140968" cy="410233"/>
          </a:xfrm>
          <a:prstGeom prst="rect">
            <a:avLst/>
          </a:prstGeom>
        </p:spPr>
        <p:txBody>
          <a:bodyPr lIns="0" tIns="0" rIns="0" bIns="0" anchor="t">
            <a:noAutofit/>
          </a:bodyPr>
          <a:lstStyle>
            <a:lvl1pPr>
              <a:defRPr sz="1600" b="1" i="0">
                <a:solidFill>
                  <a:srgbClr val="000000"/>
                </a:solidFill>
                <a:latin typeface="+mn-lt"/>
                <a:ea typeface="Open Sans" panose="020B0606030504020204" pitchFamily="34" charset="0"/>
                <a:cs typeface="Open Sans" panose="020B0606030504020204" pitchFamily="34" charset="0"/>
              </a:defRPr>
            </a:lvl1pPr>
          </a:lstStyle>
          <a:p>
            <a:r>
              <a:rPr lang="en-GB" noProof="0"/>
              <a:t>Click to add title</a:t>
            </a:r>
          </a:p>
        </p:txBody>
      </p:sp>
      <p:sp>
        <p:nvSpPr>
          <p:cNvPr id="3" name="Text Placeholder 2">
            <a:extLst>
              <a:ext uri="{FF2B5EF4-FFF2-40B4-BE49-F238E27FC236}">
                <a16:creationId xmlns:a16="http://schemas.microsoft.com/office/drawing/2014/main" id="{D7ABCDC9-094B-44F4-9D0D-F3147B6903CC}"/>
              </a:ext>
            </a:extLst>
          </p:cNvPr>
          <p:cNvSpPr>
            <a:spLocks noGrp="1"/>
          </p:cNvSpPr>
          <p:nvPr>
            <p:ph type="body" sz="quarter" idx="23" hasCustomPrompt="1"/>
          </p:nvPr>
        </p:nvSpPr>
        <p:spPr>
          <a:xfrm>
            <a:off x="1702075" y="2201065"/>
            <a:ext cx="9880325" cy="1186055"/>
          </a:xfrm>
          <a:prstGeom prst="rect">
            <a:avLst/>
          </a:prstGeom>
        </p:spPr>
        <p:txBody>
          <a:bodyPr>
            <a:normAutofit/>
          </a:bodyPr>
          <a:lstStyle>
            <a:lvl1pPr marL="0" indent="0">
              <a:buNone/>
              <a:defRPr sz="1600">
                <a:latin typeface="+mn-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description</a:t>
            </a:r>
            <a:endParaRPr lang="en-GB" dirty="0"/>
          </a:p>
        </p:txBody>
      </p:sp>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723298" y="2270927"/>
            <a:ext cx="877555" cy="552660"/>
          </a:xfrm>
          <a:prstGeom prst="rect">
            <a:avLst/>
          </a:prstGeom>
        </p:spPr>
        <p:txBody>
          <a:bodyPr wrap="square" lIns="0" rIns="0">
            <a:normAutofit/>
          </a:bodyPr>
          <a:lstStyle>
            <a:lvl1pPr marL="0" indent="0" algn="ctr">
              <a:buNone/>
              <a:defRPr sz="1600">
                <a:solidFill>
                  <a:srgbClr val="000000"/>
                </a:solidFill>
                <a:latin typeface="+mn-lt"/>
                <a:cs typeface="Arial" panose="020B0604020202020204" pitchFamily="34" charset="0"/>
              </a:defRPr>
            </a:lvl1pPr>
          </a:lstStyle>
          <a:p>
            <a:pPr lvl="0"/>
            <a:r>
              <a:rPr lang="en-GB" noProof="0" dirty="0"/>
              <a:t>Click to add task</a:t>
            </a:r>
          </a:p>
        </p:txBody>
      </p:sp>
      <p:sp>
        <p:nvSpPr>
          <p:cNvPr id="21" name="Rectangle: Rounded Corners 20">
            <a:extLst>
              <a:ext uri="{FF2B5EF4-FFF2-40B4-BE49-F238E27FC236}">
                <a16:creationId xmlns:a16="http://schemas.microsoft.com/office/drawing/2014/main" id="{CD0B367F-13F6-457E-8B9E-582F71CC9387}"/>
              </a:ext>
            </a:extLst>
          </p:cNvPr>
          <p:cNvSpPr/>
          <p:nvPr/>
        </p:nvSpPr>
        <p:spPr>
          <a:xfrm>
            <a:off x="1361433" y="3633663"/>
            <a:ext cx="6778582" cy="2340000"/>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r>
              <a:rPr lang="en-US" sz="1600" b="1" dirty="0">
                <a:solidFill>
                  <a:schemeClr val="tx1"/>
                </a:solidFill>
                <a:latin typeface="+mn-lt"/>
                <a:ea typeface="Open Sans" panose="020B0606030504020204" pitchFamily="34" charset="0"/>
                <a:cs typeface="Open Sans" panose="020B0606030504020204" pitchFamily="34" charset="0"/>
              </a:rPr>
              <a:t>Why?</a:t>
            </a:r>
            <a:endParaRPr lang="it-IT" b="1" dirty="0">
              <a:latin typeface="+mn-lt"/>
              <a:ea typeface="Open Sans" panose="020B0606030504020204" pitchFamily="34" charset="0"/>
              <a:cs typeface="Open Sans" panose="020B0606030504020204" pitchFamily="34" charset="0"/>
            </a:endParaRPr>
          </a:p>
        </p:txBody>
      </p:sp>
      <p:sp>
        <p:nvSpPr>
          <p:cNvPr id="6" name="Text Placeholder 5">
            <a:extLst>
              <a:ext uri="{FF2B5EF4-FFF2-40B4-BE49-F238E27FC236}">
                <a16:creationId xmlns:a16="http://schemas.microsoft.com/office/drawing/2014/main" id="{33C42A61-BB40-4088-963D-7B802BF049D9}"/>
              </a:ext>
            </a:extLst>
          </p:cNvPr>
          <p:cNvSpPr>
            <a:spLocks noGrp="1"/>
          </p:cNvSpPr>
          <p:nvPr>
            <p:ph type="body" sz="quarter" idx="24" hasCustomPrompt="1"/>
          </p:nvPr>
        </p:nvSpPr>
        <p:spPr>
          <a:xfrm>
            <a:off x="1808005" y="4300121"/>
            <a:ext cx="6059853" cy="1497778"/>
          </a:xfrm>
          <a:prstGeom prst="rect">
            <a:avLst/>
          </a:prstGeom>
        </p:spPr>
        <p:txBody>
          <a:bodyPr>
            <a:normAutofit/>
          </a:bodyPr>
          <a:lstStyle>
            <a:lvl1pPr marL="0" indent="0">
              <a:buNone/>
              <a:defRPr sz="16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explain why</a:t>
            </a:r>
            <a:endParaRPr lang="en-GB" dirty="0"/>
          </a:p>
        </p:txBody>
      </p:sp>
      <p:sp>
        <p:nvSpPr>
          <p:cNvPr id="23" name="Picture Placeholder 22">
            <a:extLst>
              <a:ext uri="{FF2B5EF4-FFF2-40B4-BE49-F238E27FC236}">
                <a16:creationId xmlns:a16="http://schemas.microsoft.com/office/drawing/2014/main" id="{46B44B80-E55C-47D7-B409-121F64BB2774}"/>
              </a:ext>
            </a:extLst>
          </p:cNvPr>
          <p:cNvSpPr>
            <a:spLocks noGrp="1"/>
          </p:cNvSpPr>
          <p:nvPr>
            <p:ph type="pic" sz="quarter" idx="25"/>
          </p:nvPr>
        </p:nvSpPr>
        <p:spPr>
          <a:xfrm>
            <a:off x="8425300" y="3667309"/>
            <a:ext cx="3157099" cy="2339999"/>
          </a:xfrm>
          <a:prstGeom prst="rect">
            <a:avLst/>
          </a:prstGeom>
        </p:spPr>
        <p:txBody>
          <a:bodyPr>
            <a:normAutofit/>
          </a:bodyPr>
          <a:lstStyle>
            <a:lvl1pPr marL="0" indent="0">
              <a:buNone/>
              <a:defRPr>
                <a:latin typeface="+mn-lt"/>
              </a:defRPr>
            </a:lvl1pPr>
          </a:lstStyle>
          <a:p>
            <a:r>
              <a:rPr lang="en-US" dirty="0"/>
              <a:t>Click icon to add picture</a:t>
            </a:r>
            <a:endParaRPr lang="en-GB" dirty="0"/>
          </a:p>
        </p:txBody>
      </p:sp>
      <p:grpSp>
        <p:nvGrpSpPr>
          <p:cNvPr id="26" name="Group 25">
            <a:extLst>
              <a:ext uri="{FF2B5EF4-FFF2-40B4-BE49-F238E27FC236}">
                <a16:creationId xmlns:a16="http://schemas.microsoft.com/office/drawing/2014/main" id="{3099834C-55D7-4DDF-A847-DD465D0D17A3}"/>
              </a:ext>
            </a:extLst>
          </p:cNvPr>
          <p:cNvGrpSpPr/>
          <p:nvPr/>
        </p:nvGrpSpPr>
        <p:grpSpPr>
          <a:xfrm>
            <a:off x="8214660" y="1158662"/>
            <a:ext cx="2916000" cy="864035"/>
            <a:chOff x="8214660" y="1158662"/>
            <a:chExt cx="2916000" cy="864035"/>
          </a:xfrm>
        </p:grpSpPr>
        <p:sp>
          <p:nvSpPr>
            <p:cNvPr id="13" name="Rectangle: Rounded Corners 12">
              <a:extLst>
                <a:ext uri="{FF2B5EF4-FFF2-40B4-BE49-F238E27FC236}">
                  <a16:creationId xmlns:a16="http://schemas.microsoft.com/office/drawing/2014/main" id="{46FA328A-F9A9-470E-A1E4-25015C95020E}"/>
                </a:ext>
              </a:extLst>
            </p:cNvPr>
            <p:cNvSpPr/>
            <p:nvPr/>
          </p:nvSpPr>
          <p:spPr>
            <a:xfrm>
              <a:off x="8214660" y="1158662"/>
              <a:ext cx="2916000" cy="864000"/>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endParaRPr lang="en-GB" sz="1600" b="1" dirty="0">
                <a:solidFill>
                  <a:schemeClr val="tx1"/>
                </a:solidFill>
                <a:latin typeface="+mn-lt"/>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4E83DC70-4088-4B56-8214-835FC71BFBAC}"/>
                </a:ext>
              </a:extLst>
            </p:cNvPr>
            <p:cNvSpPr/>
            <p:nvPr/>
          </p:nvSpPr>
          <p:spPr>
            <a:xfrm>
              <a:off x="9186660" y="1158697"/>
              <a:ext cx="972000" cy="86400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endParaRPr lang="en-GB" sz="1600" b="1" dirty="0">
                <a:solidFill>
                  <a:schemeClr val="tx1"/>
                </a:solidFill>
                <a:latin typeface="+mn-lt"/>
                <a:ea typeface="Open Sans" panose="020B0606030504020204" pitchFamily="34" charset="0"/>
                <a:cs typeface="Open Sans" panose="020B0606030504020204" pitchFamily="34" charset="0"/>
              </a:endParaRPr>
            </a:p>
          </p:txBody>
        </p:sp>
      </p:grpSp>
      <p:sp>
        <p:nvSpPr>
          <p:cNvPr id="18" name="Text Placeholder 2">
            <a:extLst>
              <a:ext uri="{FF2B5EF4-FFF2-40B4-BE49-F238E27FC236}">
                <a16:creationId xmlns:a16="http://schemas.microsoft.com/office/drawing/2014/main" id="{F295275C-98BD-48EA-B886-0D1DE7E2AACA}"/>
              </a:ext>
            </a:extLst>
          </p:cNvPr>
          <p:cNvSpPr>
            <a:spLocks noGrp="1"/>
          </p:cNvSpPr>
          <p:nvPr>
            <p:ph type="body" sz="quarter" idx="26" hasCustomPrompt="1"/>
          </p:nvPr>
        </p:nvSpPr>
        <p:spPr>
          <a:xfrm>
            <a:off x="609601" y="562625"/>
            <a:ext cx="10444744" cy="424732"/>
          </a:xfrm>
          <a:prstGeom prst="rect">
            <a:avLst/>
          </a:prstGeom>
        </p:spPr>
        <p:txBody>
          <a:bodyPr wrap="square" lIns="0" rIns="0">
            <a:spAutoFit/>
          </a:bodyPr>
          <a:lstStyle>
            <a:lvl1pPr marL="0" indent="0">
              <a:buNone/>
              <a:defRPr sz="2400" b="1">
                <a:solidFill>
                  <a:srgbClr val="000000"/>
                </a:solidFill>
                <a:latin typeface="+mn-lt"/>
                <a:cs typeface="Arial" panose="020B0604020202020204" pitchFamily="34" charset="0"/>
              </a:defRPr>
            </a:lvl1pPr>
          </a:lstStyle>
          <a:p>
            <a:pPr lvl="0"/>
            <a:r>
              <a:rPr lang="en-GB" noProof="0" dirty="0"/>
              <a:t>Click to add sub-title</a:t>
            </a:r>
          </a:p>
        </p:txBody>
      </p:sp>
    </p:spTree>
    <p:extLst>
      <p:ext uri="{BB962C8B-B14F-4D97-AF65-F5344CB8AC3E}">
        <p14:creationId xmlns:p14="http://schemas.microsoft.com/office/powerpoint/2010/main" val="1214661422"/>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9" name="Rectangle: Rounded Corners 8">
            <a:extLst>
              <a:ext uri="{FF2B5EF4-FFF2-40B4-BE49-F238E27FC236}">
                <a16:creationId xmlns:a16="http://schemas.microsoft.com/office/drawing/2014/main" id="{3AEF1F45-0569-43BC-8D82-AB06540321FF}"/>
              </a:ext>
            </a:extLst>
          </p:cNvPr>
          <p:cNvSpPr/>
          <p:nvPr/>
        </p:nvSpPr>
        <p:spPr>
          <a:xfrm>
            <a:off x="1361433" y="1643479"/>
            <a:ext cx="10444744" cy="1785521"/>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r>
              <a:rPr lang="it-IT" sz="1600" b="1" dirty="0">
                <a:solidFill>
                  <a:schemeClr val="tx1"/>
                </a:solidFill>
                <a:latin typeface="+mn-lt"/>
                <a:ea typeface="Open Sans" panose="020B0606030504020204" pitchFamily="34" charset="0"/>
                <a:cs typeface="Open Sans" panose="020B0606030504020204" pitchFamily="34" charset="0"/>
              </a:rPr>
              <a:t>Task:</a:t>
            </a:r>
          </a:p>
        </p:txBody>
      </p:sp>
      <p:sp>
        <p:nvSpPr>
          <p:cNvPr id="10" name="Flowchart: Connector 9">
            <a:extLst>
              <a:ext uri="{FF2B5EF4-FFF2-40B4-BE49-F238E27FC236}">
                <a16:creationId xmlns:a16="http://schemas.microsoft.com/office/drawing/2014/main" id="{FD468D41-4CCB-4597-84B9-581E5E118ABA}"/>
              </a:ext>
            </a:extLst>
          </p:cNvPr>
          <p:cNvSpPr>
            <a:spLocks noChangeAspect="1"/>
          </p:cNvSpPr>
          <p:nvPr/>
        </p:nvSpPr>
        <p:spPr>
          <a:xfrm>
            <a:off x="622076" y="1848143"/>
            <a:ext cx="1080000" cy="1080000"/>
          </a:xfrm>
          <a:prstGeom prst="flowChartConnector">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150" sz="1600" b="1" dirty="0">
                <a:solidFill>
                  <a:schemeClr val="accent1"/>
                </a:solidFill>
                <a:latin typeface="+mn-lt"/>
                <a:ea typeface="Open Sans" panose="020B0606030504020204" pitchFamily="34" charset="0"/>
                <a:cs typeface="Open Sans" panose="020B0606030504020204" pitchFamily="34" charset="0"/>
              </a:rPr>
              <a:t>P</a:t>
            </a:r>
            <a:r>
              <a:rPr lang="en-US" sz="1600" b="1" dirty="0">
                <a:solidFill>
                  <a:schemeClr val="accent1"/>
                </a:solidFill>
                <a:latin typeface="+mn-lt"/>
                <a:ea typeface="Open Sans" panose="020B0606030504020204" pitchFamily="34" charset="0"/>
                <a:cs typeface="Open Sans" panose="020B0606030504020204" pitchFamily="34" charset="0"/>
              </a:rPr>
              <a:t>3</a:t>
            </a:r>
            <a:endParaRPr lang="it-IT" sz="1600" dirty="0">
              <a:solidFill>
                <a:schemeClr val="accent1"/>
              </a:solidFill>
              <a:latin typeface="+mn-lt"/>
              <a:ea typeface="Open Sans" panose="020B0606030504020204" pitchFamily="34" charset="0"/>
              <a:cs typeface="Open Sans" panose="020B0606030504020204" pitchFamily="34" charset="0"/>
            </a:endParaRPr>
          </a:p>
        </p:txBody>
      </p:sp>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2441433" y="1789055"/>
            <a:ext cx="9140968" cy="410233"/>
          </a:xfrm>
          <a:prstGeom prst="rect">
            <a:avLst/>
          </a:prstGeom>
        </p:spPr>
        <p:txBody>
          <a:bodyPr lIns="0" tIns="0" rIns="0" bIns="0" anchor="t">
            <a:noAutofit/>
          </a:bodyPr>
          <a:lstStyle>
            <a:lvl1pPr>
              <a:defRPr sz="1600" b="1" i="0">
                <a:solidFill>
                  <a:srgbClr val="000000"/>
                </a:solidFill>
                <a:latin typeface="+mn-lt"/>
                <a:ea typeface="Open Sans" panose="020B0606030504020204" pitchFamily="34" charset="0"/>
                <a:cs typeface="Open Sans" panose="020B0606030504020204" pitchFamily="34" charset="0"/>
              </a:defRPr>
            </a:lvl1pPr>
          </a:lstStyle>
          <a:p>
            <a:r>
              <a:rPr lang="en-GB" noProof="0"/>
              <a:t>Click to add title</a:t>
            </a:r>
          </a:p>
        </p:txBody>
      </p:sp>
      <p:sp>
        <p:nvSpPr>
          <p:cNvPr id="3" name="Text Placeholder 2">
            <a:extLst>
              <a:ext uri="{FF2B5EF4-FFF2-40B4-BE49-F238E27FC236}">
                <a16:creationId xmlns:a16="http://schemas.microsoft.com/office/drawing/2014/main" id="{D7ABCDC9-094B-44F4-9D0D-F3147B6903CC}"/>
              </a:ext>
            </a:extLst>
          </p:cNvPr>
          <p:cNvSpPr>
            <a:spLocks noGrp="1"/>
          </p:cNvSpPr>
          <p:nvPr>
            <p:ph type="body" sz="quarter" idx="23" hasCustomPrompt="1"/>
          </p:nvPr>
        </p:nvSpPr>
        <p:spPr>
          <a:xfrm>
            <a:off x="1702075" y="2201065"/>
            <a:ext cx="9880325" cy="1186055"/>
          </a:xfrm>
          <a:prstGeom prst="rect">
            <a:avLst/>
          </a:prstGeom>
        </p:spPr>
        <p:txBody>
          <a:bodyPr>
            <a:normAutofit/>
          </a:bodyPr>
          <a:lstStyle>
            <a:lvl1pPr marL="0" indent="0">
              <a:buNone/>
              <a:defRPr sz="1600">
                <a:latin typeface="+mn-lt"/>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description</a:t>
            </a:r>
            <a:endParaRPr lang="en-GB" dirty="0"/>
          </a:p>
        </p:txBody>
      </p:sp>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723298" y="2270927"/>
            <a:ext cx="877555" cy="552660"/>
          </a:xfrm>
          <a:prstGeom prst="rect">
            <a:avLst/>
          </a:prstGeom>
        </p:spPr>
        <p:txBody>
          <a:bodyPr wrap="square" lIns="0" rIns="0">
            <a:normAutofit/>
          </a:bodyPr>
          <a:lstStyle>
            <a:lvl1pPr marL="0" indent="0" algn="ctr">
              <a:buNone/>
              <a:defRPr sz="1600">
                <a:solidFill>
                  <a:srgbClr val="000000"/>
                </a:solidFill>
                <a:latin typeface="+mn-lt"/>
                <a:cs typeface="Arial" panose="020B0604020202020204" pitchFamily="34" charset="0"/>
              </a:defRPr>
            </a:lvl1pPr>
          </a:lstStyle>
          <a:p>
            <a:pPr lvl="0"/>
            <a:r>
              <a:rPr lang="en-GB" noProof="0" dirty="0"/>
              <a:t>Click to add task</a:t>
            </a:r>
          </a:p>
        </p:txBody>
      </p:sp>
      <p:sp>
        <p:nvSpPr>
          <p:cNvPr id="21" name="Rectangle: Rounded Corners 20">
            <a:extLst>
              <a:ext uri="{FF2B5EF4-FFF2-40B4-BE49-F238E27FC236}">
                <a16:creationId xmlns:a16="http://schemas.microsoft.com/office/drawing/2014/main" id="{CD0B367F-13F6-457E-8B9E-582F71CC9387}"/>
              </a:ext>
            </a:extLst>
          </p:cNvPr>
          <p:cNvSpPr/>
          <p:nvPr/>
        </p:nvSpPr>
        <p:spPr>
          <a:xfrm>
            <a:off x="1361433" y="3633663"/>
            <a:ext cx="6778582" cy="2340000"/>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r>
              <a:rPr lang="en-US" sz="1600" b="1" dirty="0">
                <a:solidFill>
                  <a:schemeClr val="tx1"/>
                </a:solidFill>
                <a:latin typeface="+mn-lt"/>
                <a:ea typeface="Open Sans" panose="020B0606030504020204" pitchFamily="34" charset="0"/>
                <a:cs typeface="Open Sans" panose="020B0606030504020204" pitchFamily="34" charset="0"/>
              </a:rPr>
              <a:t>Why?</a:t>
            </a:r>
            <a:endParaRPr lang="it-IT" b="1" dirty="0">
              <a:latin typeface="+mn-lt"/>
              <a:ea typeface="Open Sans" panose="020B0606030504020204" pitchFamily="34" charset="0"/>
              <a:cs typeface="Open Sans" panose="020B0606030504020204" pitchFamily="34" charset="0"/>
            </a:endParaRPr>
          </a:p>
        </p:txBody>
      </p:sp>
      <p:sp>
        <p:nvSpPr>
          <p:cNvPr id="6" name="Text Placeholder 5">
            <a:extLst>
              <a:ext uri="{FF2B5EF4-FFF2-40B4-BE49-F238E27FC236}">
                <a16:creationId xmlns:a16="http://schemas.microsoft.com/office/drawing/2014/main" id="{33C42A61-BB40-4088-963D-7B802BF049D9}"/>
              </a:ext>
            </a:extLst>
          </p:cNvPr>
          <p:cNvSpPr>
            <a:spLocks noGrp="1"/>
          </p:cNvSpPr>
          <p:nvPr>
            <p:ph type="body" sz="quarter" idx="24" hasCustomPrompt="1"/>
          </p:nvPr>
        </p:nvSpPr>
        <p:spPr>
          <a:xfrm>
            <a:off x="1808005" y="4300121"/>
            <a:ext cx="6059853" cy="1497778"/>
          </a:xfrm>
          <a:prstGeom prst="rect">
            <a:avLst/>
          </a:prstGeom>
        </p:spPr>
        <p:txBody>
          <a:bodyPr>
            <a:normAutofit/>
          </a:bodyPr>
          <a:lstStyle>
            <a:lvl1pPr marL="0" indent="0">
              <a:buNone/>
              <a:defRPr sz="16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explain why</a:t>
            </a:r>
            <a:endParaRPr lang="en-GB" dirty="0"/>
          </a:p>
        </p:txBody>
      </p:sp>
      <p:sp>
        <p:nvSpPr>
          <p:cNvPr id="23" name="Picture Placeholder 22">
            <a:extLst>
              <a:ext uri="{FF2B5EF4-FFF2-40B4-BE49-F238E27FC236}">
                <a16:creationId xmlns:a16="http://schemas.microsoft.com/office/drawing/2014/main" id="{46B44B80-E55C-47D7-B409-121F64BB2774}"/>
              </a:ext>
            </a:extLst>
          </p:cNvPr>
          <p:cNvSpPr>
            <a:spLocks noGrp="1"/>
          </p:cNvSpPr>
          <p:nvPr>
            <p:ph type="pic" sz="quarter" idx="25"/>
          </p:nvPr>
        </p:nvSpPr>
        <p:spPr>
          <a:xfrm>
            <a:off x="8425300" y="3667309"/>
            <a:ext cx="3157099" cy="2339999"/>
          </a:xfrm>
          <a:prstGeom prst="rect">
            <a:avLst/>
          </a:prstGeom>
        </p:spPr>
        <p:txBody>
          <a:bodyPr>
            <a:normAutofit/>
          </a:bodyPr>
          <a:lstStyle>
            <a:lvl1pPr marL="0" indent="0">
              <a:buNone/>
              <a:defRPr>
                <a:latin typeface="+mn-lt"/>
              </a:defRPr>
            </a:lvl1pPr>
          </a:lstStyle>
          <a:p>
            <a:r>
              <a:rPr lang="en-US" dirty="0"/>
              <a:t>Click icon to add picture</a:t>
            </a:r>
            <a:endParaRPr lang="en-GB" dirty="0"/>
          </a:p>
        </p:txBody>
      </p:sp>
      <p:grpSp>
        <p:nvGrpSpPr>
          <p:cNvPr id="26" name="Group 25">
            <a:extLst>
              <a:ext uri="{FF2B5EF4-FFF2-40B4-BE49-F238E27FC236}">
                <a16:creationId xmlns:a16="http://schemas.microsoft.com/office/drawing/2014/main" id="{3099834C-55D7-4DDF-A847-DD465D0D17A3}"/>
              </a:ext>
            </a:extLst>
          </p:cNvPr>
          <p:cNvGrpSpPr/>
          <p:nvPr/>
        </p:nvGrpSpPr>
        <p:grpSpPr>
          <a:xfrm>
            <a:off x="8214660" y="1158662"/>
            <a:ext cx="2916000" cy="864035"/>
            <a:chOff x="8214660" y="1158662"/>
            <a:chExt cx="2916000" cy="864035"/>
          </a:xfrm>
        </p:grpSpPr>
        <p:sp>
          <p:nvSpPr>
            <p:cNvPr id="13" name="Rectangle: Rounded Corners 12">
              <a:extLst>
                <a:ext uri="{FF2B5EF4-FFF2-40B4-BE49-F238E27FC236}">
                  <a16:creationId xmlns:a16="http://schemas.microsoft.com/office/drawing/2014/main" id="{46FA328A-F9A9-470E-A1E4-25015C95020E}"/>
                </a:ext>
              </a:extLst>
            </p:cNvPr>
            <p:cNvSpPr/>
            <p:nvPr/>
          </p:nvSpPr>
          <p:spPr>
            <a:xfrm>
              <a:off x="8214660" y="1158662"/>
              <a:ext cx="2916000" cy="864000"/>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endParaRPr lang="en-GB" sz="1600" b="1" dirty="0">
                <a:solidFill>
                  <a:schemeClr val="tx1"/>
                </a:solidFill>
                <a:latin typeface="+mn-lt"/>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4E83DC70-4088-4B56-8214-835FC71BFBAC}"/>
                </a:ext>
              </a:extLst>
            </p:cNvPr>
            <p:cNvSpPr/>
            <p:nvPr/>
          </p:nvSpPr>
          <p:spPr>
            <a:xfrm>
              <a:off x="9186660" y="1158697"/>
              <a:ext cx="972000" cy="86400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endParaRPr lang="en-GB" sz="1600" b="1" dirty="0">
                <a:solidFill>
                  <a:schemeClr val="tx1"/>
                </a:solidFill>
                <a:latin typeface="+mn-lt"/>
                <a:ea typeface="Open Sans" panose="020B0606030504020204" pitchFamily="34" charset="0"/>
                <a:cs typeface="Open Sans" panose="020B0606030504020204" pitchFamily="34" charset="0"/>
              </a:endParaRPr>
            </a:p>
          </p:txBody>
        </p:sp>
      </p:grpSp>
      <p:sp>
        <p:nvSpPr>
          <p:cNvPr id="18" name="Text Placeholder 2">
            <a:extLst>
              <a:ext uri="{FF2B5EF4-FFF2-40B4-BE49-F238E27FC236}">
                <a16:creationId xmlns:a16="http://schemas.microsoft.com/office/drawing/2014/main" id="{395D03DB-9574-4666-B698-6D857FD38877}"/>
              </a:ext>
            </a:extLst>
          </p:cNvPr>
          <p:cNvSpPr>
            <a:spLocks noGrp="1"/>
          </p:cNvSpPr>
          <p:nvPr>
            <p:ph type="body" sz="quarter" idx="26" hasCustomPrompt="1"/>
          </p:nvPr>
        </p:nvSpPr>
        <p:spPr>
          <a:xfrm>
            <a:off x="609601" y="562625"/>
            <a:ext cx="10444744" cy="424732"/>
          </a:xfrm>
          <a:prstGeom prst="rect">
            <a:avLst/>
          </a:prstGeom>
        </p:spPr>
        <p:txBody>
          <a:bodyPr wrap="square" lIns="0" rIns="0">
            <a:spAutoFit/>
          </a:bodyPr>
          <a:lstStyle>
            <a:lvl1pPr marL="0" indent="0">
              <a:buNone/>
              <a:defRPr sz="2400" b="1">
                <a:solidFill>
                  <a:srgbClr val="000000"/>
                </a:solidFill>
                <a:latin typeface="+mn-lt"/>
                <a:cs typeface="Arial" panose="020B0604020202020204" pitchFamily="34" charset="0"/>
              </a:defRPr>
            </a:lvl1pPr>
          </a:lstStyle>
          <a:p>
            <a:pPr lvl="0"/>
            <a:r>
              <a:rPr lang="en-GB" noProof="0" dirty="0"/>
              <a:t>Click to add sub-title</a:t>
            </a:r>
          </a:p>
        </p:txBody>
      </p:sp>
    </p:spTree>
    <p:extLst>
      <p:ext uri="{BB962C8B-B14F-4D97-AF65-F5344CB8AC3E}">
        <p14:creationId xmlns:p14="http://schemas.microsoft.com/office/powerpoint/2010/main" val="17891031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 Content">
    <p:bg>
      <p:bgPr>
        <a:gradFill>
          <a:gsLst>
            <a:gs pos="81000">
              <a:schemeClr val="tx1"/>
            </a:gs>
            <a:gs pos="0">
              <a:schemeClr val="accent4"/>
            </a:gs>
          </a:gsLst>
          <a:lin ang="3000000" scaled="0"/>
        </a:grad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de-DE" noProof="0"/>
              <a:t>Mastertextformat bearbeiten</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de-DE" noProof="0"/>
              <a:t>Mastertitelformat bearbeiten</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pic>
        <p:nvPicPr>
          <p:cNvPr id="7" name="Picture 6">
            <a:extLst>
              <a:ext uri="{FF2B5EF4-FFF2-40B4-BE49-F238E27FC236}">
                <a16:creationId xmlns:a16="http://schemas.microsoft.com/office/drawing/2014/main" id="{21D8DD8F-0E36-8917-F68A-0276C3927829}"/>
              </a:ext>
            </a:extLst>
          </p:cNvPr>
          <p:cNvPicPr>
            <a:picLocks noChangeAspect="1"/>
          </p:cNvPicPr>
          <p:nvPr userDrawn="1"/>
        </p:nvPicPr>
        <p:blipFill>
          <a:blip r:embed="rId3"/>
          <a:srcRect/>
          <a:stretch/>
        </p:blipFill>
        <p:spPr>
          <a:xfrm>
            <a:off x="10842681" y="6133788"/>
            <a:ext cx="537443" cy="537443"/>
          </a:xfrm>
          <a:prstGeom prst="rect">
            <a:avLst/>
          </a:prstGeom>
        </p:spPr>
      </p:pic>
    </p:spTree>
    <p:extLst>
      <p:ext uri="{BB962C8B-B14F-4D97-AF65-F5344CB8AC3E}">
        <p14:creationId xmlns:p14="http://schemas.microsoft.com/office/powerpoint/2010/main" val="36015856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Object Full Blee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E5166B-EDCB-483E-97A0-84908C4F8935}"/>
              </a:ext>
            </a:extLst>
          </p:cNvPr>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1758873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ation / Imag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2A76D2-0A07-4012-9496-0C6FC98C1861}"/>
              </a:ext>
            </a:extLst>
          </p:cNvPr>
          <p:cNvSpPr/>
          <p:nvPr userDrawn="1"/>
        </p:nvSpPr>
        <p:spPr>
          <a:xfrm>
            <a:off x="-1" y="1"/>
            <a:ext cx="12192001" cy="6871266"/>
          </a:xfrm>
          <a:custGeom>
            <a:avLst/>
            <a:gdLst>
              <a:gd name="connsiteX0" fmla="*/ 0 w 12192001"/>
              <a:gd name="connsiteY0" fmla="*/ 0 h 6860633"/>
              <a:gd name="connsiteX1" fmla="*/ 12192001 w 12192001"/>
              <a:gd name="connsiteY1" fmla="*/ 0 h 6860633"/>
              <a:gd name="connsiteX2" fmla="*/ 12192001 w 12192001"/>
              <a:gd name="connsiteY2" fmla="*/ 6860633 h 6860633"/>
              <a:gd name="connsiteX3" fmla="*/ 0 w 12192001"/>
              <a:gd name="connsiteY3" fmla="*/ 6860633 h 6860633"/>
              <a:gd name="connsiteX4" fmla="*/ 0 w 12192001"/>
              <a:gd name="connsiteY4" fmla="*/ 0 h 6860633"/>
              <a:gd name="connsiteX0" fmla="*/ 0 w 12192001"/>
              <a:gd name="connsiteY0" fmla="*/ 0 h 6871266"/>
              <a:gd name="connsiteX1" fmla="*/ 12192001 w 12192001"/>
              <a:gd name="connsiteY1" fmla="*/ 0 h 6871266"/>
              <a:gd name="connsiteX2" fmla="*/ 12181368 w 12192001"/>
              <a:gd name="connsiteY2" fmla="*/ 6871266 h 6871266"/>
              <a:gd name="connsiteX3" fmla="*/ 0 w 12192001"/>
              <a:gd name="connsiteY3" fmla="*/ 6860633 h 6871266"/>
              <a:gd name="connsiteX4" fmla="*/ 0 w 12192001"/>
              <a:gd name="connsiteY4" fmla="*/ 0 h 687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6871266">
                <a:moveTo>
                  <a:pt x="0" y="0"/>
                </a:moveTo>
                <a:lnTo>
                  <a:pt x="12192001" y="0"/>
                </a:lnTo>
                <a:cubicBezTo>
                  <a:pt x="12188457" y="2290422"/>
                  <a:pt x="12184912" y="4580844"/>
                  <a:pt x="12181368" y="6871266"/>
                </a:cubicBezTo>
                <a:lnTo>
                  <a:pt x="0" y="6860633"/>
                </a:lnTo>
                <a:lnTo>
                  <a:pt x="0" y="0"/>
                </a:lnTo>
                <a:close/>
              </a:path>
            </a:pathLst>
          </a:cu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16">
            <a:extLst>
              <a:ext uri="{FF2B5EF4-FFF2-40B4-BE49-F238E27FC236}">
                <a16:creationId xmlns:a16="http://schemas.microsoft.com/office/drawing/2014/main" id="{BA524A99-4FA6-4820-961E-79896EC97AE5}"/>
              </a:ext>
            </a:extLst>
          </p:cNvPr>
          <p:cNvSpPr>
            <a:spLocks noGrp="1"/>
          </p:cNvSpPr>
          <p:nvPr>
            <p:ph type="pic" sz="quarter" idx="12" hasCustomPrompt="1"/>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FFFFFF"/>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a:t>
            </a:r>
            <a:r>
              <a:rPr lang="en-GB" noProof="0" dirty="0"/>
              <a:t>picture</a:t>
            </a:r>
          </a:p>
        </p:txBody>
      </p:sp>
      <p:pic>
        <p:nvPicPr>
          <p:cNvPr id="9" name="Picture 8">
            <a:extLst>
              <a:ext uri="{FF2B5EF4-FFF2-40B4-BE49-F238E27FC236}">
                <a16:creationId xmlns:a16="http://schemas.microsoft.com/office/drawing/2014/main" id="{A862A3A3-75F9-4D65-A08C-6B24054712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41314" cy="351868"/>
          </a:xfrm>
          <a:prstGeom prst="rect">
            <a:avLst/>
          </a:prstGeom>
        </p:spPr>
      </p:pic>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7045976"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765204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gradFill>
          <a:gsLst>
            <a:gs pos="0">
              <a:srgbClr val="0F5F7E"/>
            </a:gs>
            <a:gs pos="100000">
              <a:srgbClr val="008CB1"/>
            </a:gs>
          </a:gsLst>
          <a:lin ang="5400000" scaled="1"/>
        </a:gra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646F9CB1-E938-4F8E-89F1-960957E6A0BC}"/>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GB" noProof="0"/>
              <a:t>Click to add title</a:t>
            </a:r>
          </a:p>
        </p:txBody>
      </p:sp>
      <p:sp>
        <p:nvSpPr>
          <p:cNvPr id="31" name="Content Placeholder 2">
            <a:extLst>
              <a:ext uri="{FF2B5EF4-FFF2-40B4-BE49-F238E27FC236}">
                <a16:creationId xmlns:a16="http://schemas.microsoft.com/office/drawing/2014/main" id="{73658727-198C-421F-BB93-91D517DA702F}"/>
              </a:ext>
            </a:extLst>
          </p:cNvPr>
          <p:cNvSpPr>
            <a:spLocks noGrp="1"/>
          </p:cNvSpPr>
          <p:nvPr>
            <p:ph sz="quarter" idx="24" hasCustomPrompt="1"/>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Content Placeholder 2">
            <a:extLst>
              <a:ext uri="{FF2B5EF4-FFF2-40B4-BE49-F238E27FC236}">
                <a16:creationId xmlns:a16="http://schemas.microsoft.com/office/drawing/2014/main" id="{22B44EA8-E4B7-42DC-8510-EDBDE8B42A26}"/>
              </a:ext>
            </a:extLst>
          </p:cNvPr>
          <p:cNvSpPr>
            <a:spLocks noGrp="1"/>
          </p:cNvSpPr>
          <p:nvPr>
            <p:ph sz="quarter" idx="25" hasCustomPrompt="1"/>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4" name="Content Placeholder 2">
            <a:extLst>
              <a:ext uri="{FF2B5EF4-FFF2-40B4-BE49-F238E27FC236}">
                <a16:creationId xmlns:a16="http://schemas.microsoft.com/office/drawing/2014/main" id="{7ECBA1A4-D8C8-4096-B94C-E98FFD851868}"/>
              </a:ext>
            </a:extLst>
          </p:cNvPr>
          <p:cNvSpPr>
            <a:spLocks noGrp="1"/>
          </p:cNvSpPr>
          <p:nvPr>
            <p:ph sz="quarter" idx="26" hasCustomPrompt="1"/>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Content Placeholder 2">
            <a:extLst>
              <a:ext uri="{FF2B5EF4-FFF2-40B4-BE49-F238E27FC236}">
                <a16:creationId xmlns:a16="http://schemas.microsoft.com/office/drawing/2014/main" id="{8184D3AA-7F1B-4107-BD86-35E3AEA555B1}"/>
              </a:ext>
            </a:extLst>
          </p:cNvPr>
          <p:cNvSpPr>
            <a:spLocks noGrp="1"/>
          </p:cNvSpPr>
          <p:nvPr>
            <p:ph sz="quarter" idx="27" hasCustomPrompt="1"/>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 name="Content Placeholder 2">
            <a:extLst>
              <a:ext uri="{FF2B5EF4-FFF2-40B4-BE49-F238E27FC236}">
                <a16:creationId xmlns:a16="http://schemas.microsoft.com/office/drawing/2014/main" id="{F9E9A31C-410C-4369-93D4-CF4516E8070E}"/>
              </a:ext>
            </a:extLst>
          </p:cNvPr>
          <p:cNvSpPr>
            <a:spLocks noGrp="1"/>
          </p:cNvSpPr>
          <p:nvPr>
            <p:ph sz="quarter" idx="28" hasCustomPrompt="1"/>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2">
            <a:extLst>
              <a:ext uri="{FF2B5EF4-FFF2-40B4-BE49-F238E27FC236}">
                <a16:creationId xmlns:a16="http://schemas.microsoft.com/office/drawing/2014/main" id="{CBD2E438-99F4-4AC6-86B3-E574835ED04D}"/>
              </a:ext>
            </a:extLst>
          </p:cNvPr>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17652F50-460B-427E-8D76-62B5DDB01FD4}"/>
              </a:ext>
            </a:extLst>
          </p:cNvPr>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7265FA49-5189-44D6-8CEC-666A44261D3F}"/>
              </a:ext>
            </a:extLst>
          </p:cNvPr>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5" name="Text Placeholder 2">
            <a:extLst>
              <a:ext uri="{FF2B5EF4-FFF2-40B4-BE49-F238E27FC236}">
                <a16:creationId xmlns:a16="http://schemas.microsoft.com/office/drawing/2014/main" id="{C0B04945-45F5-43A9-86BB-C6A92BA86FD5}"/>
              </a:ext>
            </a:extLst>
          </p:cNvPr>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866B3C3F-BD02-45AE-AA14-AABD86125D3E}"/>
              </a:ext>
            </a:extLst>
          </p:cNvPr>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pic>
        <p:nvPicPr>
          <p:cNvPr id="14" name="Picture 13">
            <a:extLst>
              <a:ext uri="{FF2B5EF4-FFF2-40B4-BE49-F238E27FC236}">
                <a16:creationId xmlns:a16="http://schemas.microsoft.com/office/drawing/2014/main" id="{EF608E5C-DEB9-9DAA-6316-3603822B550A}"/>
              </a:ext>
            </a:extLst>
          </p:cNvPr>
          <p:cNvPicPr>
            <a:picLocks noChangeAspect="1"/>
          </p:cNvPicPr>
          <p:nvPr userDrawn="1"/>
        </p:nvPicPr>
        <p:blipFill>
          <a:blip r:embed="rId2"/>
          <a:srcRect/>
          <a:stretch/>
        </p:blipFill>
        <p:spPr>
          <a:xfrm>
            <a:off x="10842681" y="6133788"/>
            <a:ext cx="537443" cy="537443"/>
          </a:xfrm>
          <a:prstGeom prst="rect">
            <a:avLst/>
          </a:prstGeom>
        </p:spPr>
      </p:pic>
    </p:spTree>
    <p:extLst>
      <p:ext uri="{BB962C8B-B14F-4D97-AF65-F5344CB8AC3E}">
        <p14:creationId xmlns:p14="http://schemas.microsoft.com/office/powerpoint/2010/main" val="2388849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Quotation /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586F9F-5BA4-A74E-AAFE-C4A4B340DE72}"/>
              </a:ext>
            </a:extLst>
          </p:cNvPr>
          <p:cNvSpPr/>
          <p:nvPr userDrawn="1"/>
        </p:nvSpPr>
        <p:spPr>
          <a:xfrm>
            <a:off x="0" y="0"/>
            <a:ext cx="12192001" cy="6860633"/>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1187631" y="2862893"/>
            <a:ext cx="3947886" cy="2313463"/>
          </a:xfrm>
          <a:prstGeom prst="rect">
            <a:avLst/>
          </a:prstGeom>
        </p:spPr>
        <p:txBody>
          <a:bodyPr/>
          <a:lstStyle>
            <a:lvl1pPr marL="0" indent="0">
              <a:lnSpc>
                <a:spcPts val="2560"/>
              </a:lnSpc>
              <a:buNone/>
              <a:defRPr sz="1800" b="1" i="0">
                <a:solidFill>
                  <a:srgbClr val="FFFFFF"/>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GB" noProof="0"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599093"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 name="Picture Placeholder 16">
            <a:extLst>
              <a:ext uri="{FF2B5EF4-FFF2-40B4-BE49-F238E27FC236}">
                <a16:creationId xmlns:a16="http://schemas.microsoft.com/office/drawing/2014/main" id="{CA817B09-FA85-4201-96DA-9D22BA6F481F}"/>
              </a:ext>
            </a:extLst>
          </p:cNvPr>
          <p:cNvSpPr>
            <a:spLocks noGrp="1"/>
          </p:cNvSpPr>
          <p:nvPr>
            <p:ph type="pic" sz="quarter" idx="12" hasCustomPrompt="1"/>
          </p:nvPr>
        </p:nvSpPr>
        <p:spPr>
          <a:xfrm>
            <a:off x="4635044" y="-2634"/>
            <a:ext cx="7561245" cy="686982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 name="connsiteX0" fmla="*/ 0 w 8317836"/>
              <a:gd name="connsiteY0" fmla="*/ 0 h 6858000"/>
              <a:gd name="connsiteX1" fmla="*/ 8291377 w 8317836"/>
              <a:gd name="connsiteY1" fmla="*/ 0 h 6858000"/>
              <a:gd name="connsiteX2" fmla="*/ 8317836 w 8317836"/>
              <a:gd name="connsiteY2" fmla="*/ 6848601 h 6858000"/>
              <a:gd name="connsiteX3" fmla="*/ 0 w 8317836"/>
              <a:gd name="connsiteY3" fmla="*/ 6858000 h 6858000"/>
              <a:gd name="connsiteX4" fmla="*/ 0 w 8317836"/>
              <a:gd name="connsiteY4" fmla="*/ 0 h 6858000"/>
              <a:gd name="connsiteX0" fmla="*/ 0 w 8317836"/>
              <a:gd name="connsiteY0" fmla="*/ 0 h 6848601"/>
              <a:gd name="connsiteX1" fmla="*/ 8291377 w 8317836"/>
              <a:gd name="connsiteY1" fmla="*/ 0 h 6848601"/>
              <a:gd name="connsiteX2" fmla="*/ 8317836 w 8317836"/>
              <a:gd name="connsiteY2" fmla="*/ 6848601 h 6848601"/>
              <a:gd name="connsiteX3" fmla="*/ 3115036 w 8317836"/>
              <a:gd name="connsiteY3" fmla="*/ 6845968 h 6848601"/>
              <a:gd name="connsiteX4" fmla="*/ 0 w 8317836"/>
              <a:gd name="connsiteY4" fmla="*/ 0 h 6848601"/>
              <a:gd name="connsiteX0" fmla="*/ 0 w 8317836"/>
              <a:gd name="connsiteY0" fmla="*/ 0 h 6848601"/>
              <a:gd name="connsiteX1" fmla="*/ 8291377 w 8317836"/>
              <a:gd name="connsiteY1" fmla="*/ 0 h 6848601"/>
              <a:gd name="connsiteX2" fmla="*/ 8317836 w 8317836"/>
              <a:gd name="connsiteY2" fmla="*/ 6848601 h 6848601"/>
              <a:gd name="connsiteX3" fmla="*/ 3088298 w 8317836"/>
              <a:gd name="connsiteY3" fmla="*/ 6845968 h 6848601"/>
              <a:gd name="connsiteX4" fmla="*/ 0 w 8317836"/>
              <a:gd name="connsiteY4" fmla="*/ 0 h 6848601"/>
              <a:gd name="connsiteX0" fmla="*/ 0 w 8304466"/>
              <a:gd name="connsiteY0" fmla="*/ 0 h 6848601"/>
              <a:gd name="connsiteX1" fmla="*/ 8291377 w 8304466"/>
              <a:gd name="connsiteY1" fmla="*/ 0 h 6848601"/>
              <a:gd name="connsiteX2" fmla="*/ 8304466 w 8304466"/>
              <a:gd name="connsiteY2" fmla="*/ 6848601 h 6848601"/>
              <a:gd name="connsiteX3" fmla="*/ 3088298 w 8304466"/>
              <a:gd name="connsiteY3" fmla="*/ 6845968 h 6848601"/>
              <a:gd name="connsiteX4" fmla="*/ 0 w 8304466"/>
              <a:gd name="connsiteY4" fmla="*/ 0 h 6848601"/>
              <a:gd name="connsiteX0" fmla="*/ 0 w 8330971"/>
              <a:gd name="connsiteY0" fmla="*/ 0 h 6864504"/>
              <a:gd name="connsiteX1" fmla="*/ 8291377 w 8330971"/>
              <a:gd name="connsiteY1" fmla="*/ 0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4504"/>
              <a:gd name="connsiteX1" fmla="*/ 8309049 w 8330971"/>
              <a:gd name="connsiteY1" fmla="*/ 15902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9822"/>
              <a:gd name="connsiteX1" fmla="*/ 8309049 w 8330971"/>
              <a:gd name="connsiteY1" fmla="*/ 15902 h 6869822"/>
              <a:gd name="connsiteX2" fmla="*/ 8330971 w 8330971"/>
              <a:gd name="connsiteY2" fmla="*/ 6864504 h 6869822"/>
              <a:gd name="connsiteX3" fmla="*/ 3070629 w 8330971"/>
              <a:gd name="connsiteY3" fmla="*/ 6869822 h 6869822"/>
              <a:gd name="connsiteX4" fmla="*/ 0 w 8330971"/>
              <a:gd name="connsiteY4" fmla="*/ 0 h 6869822"/>
              <a:gd name="connsiteX0" fmla="*/ 0 w 8330971"/>
              <a:gd name="connsiteY0" fmla="*/ 0 h 6869822"/>
              <a:gd name="connsiteX1" fmla="*/ 830904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30971"/>
              <a:gd name="connsiteY0" fmla="*/ 0 h 6869822"/>
              <a:gd name="connsiteX1" fmla="*/ 829137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66312"/>
              <a:gd name="connsiteY0" fmla="*/ 0 h 6861870"/>
              <a:gd name="connsiteX1" fmla="*/ 8326720 w 8366312"/>
              <a:gd name="connsiteY1" fmla="*/ 7950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563"/>
              <a:gd name="connsiteY0" fmla="*/ 0 h 6861870"/>
              <a:gd name="connsiteX1" fmla="*/ 8353228 w 8366563"/>
              <a:gd name="connsiteY1" fmla="*/ 15901 h 6861870"/>
              <a:gd name="connsiteX2" fmla="*/ 8366312 w 8366563"/>
              <a:gd name="connsiteY2" fmla="*/ 6856552 h 6861870"/>
              <a:gd name="connsiteX3" fmla="*/ 3070630 w 8366563"/>
              <a:gd name="connsiteY3" fmla="*/ 6861870 h 6861870"/>
              <a:gd name="connsiteX4" fmla="*/ 0 w 8366563"/>
              <a:gd name="connsiteY4" fmla="*/ 0 h 6861870"/>
              <a:gd name="connsiteX0" fmla="*/ 0 w 8366563"/>
              <a:gd name="connsiteY0" fmla="*/ 2 h 6861872"/>
              <a:gd name="connsiteX1" fmla="*/ 8353228 w 8366563"/>
              <a:gd name="connsiteY1" fmla="*/ 0 h 6861872"/>
              <a:gd name="connsiteX2" fmla="*/ 8366312 w 8366563"/>
              <a:gd name="connsiteY2" fmla="*/ 6856554 h 6861872"/>
              <a:gd name="connsiteX3" fmla="*/ 3070630 w 8366563"/>
              <a:gd name="connsiteY3" fmla="*/ 6861872 h 6861872"/>
              <a:gd name="connsiteX4" fmla="*/ 0 w 8366563"/>
              <a:gd name="connsiteY4" fmla="*/ 2 h 6861872"/>
              <a:gd name="connsiteX0" fmla="*/ 0 w 8384234"/>
              <a:gd name="connsiteY0" fmla="*/ 0 h 6885724"/>
              <a:gd name="connsiteX1" fmla="*/ 8370899 w 8384234"/>
              <a:gd name="connsiteY1" fmla="*/ 23852 h 6885724"/>
              <a:gd name="connsiteX2" fmla="*/ 8383983 w 8384234"/>
              <a:gd name="connsiteY2" fmla="*/ 6880406 h 6885724"/>
              <a:gd name="connsiteX3" fmla="*/ 3088301 w 8384234"/>
              <a:gd name="connsiteY3" fmla="*/ 6885724 h 6885724"/>
              <a:gd name="connsiteX4" fmla="*/ 0 w 8384234"/>
              <a:gd name="connsiteY4" fmla="*/ 0 h 6885724"/>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2 h 6869823"/>
              <a:gd name="connsiteX1" fmla="*/ 8388570 w 8401905"/>
              <a:gd name="connsiteY1" fmla="*/ 0 h 6869823"/>
              <a:gd name="connsiteX2" fmla="*/ 8401654 w 8401905"/>
              <a:gd name="connsiteY2" fmla="*/ 6864505 h 6869823"/>
              <a:gd name="connsiteX3" fmla="*/ 3105972 w 8401905"/>
              <a:gd name="connsiteY3" fmla="*/ 6869823 h 6869823"/>
              <a:gd name="connsiteX4" fmla="*/ 0 w 8401905"/>
              <a:gd name="connsiteY4" fmla="*/ 2 h 68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905" h="6869823">
                <a:moveTo>
                  <a:pt x="0" y="2"/>
                </a:moveTo>
                <a:lnTo>
                  <a:pt x="8388570" y="0"/>
                </a:lnTo>
                <a:cubicBezTo>
                  <a:pt x="8413547" y="2227207"/>
                  <a:pt x="8394347" y="4581638"/>
                  <a:pt x="8401654" y="6864505"/>
                </a:cubicBezTo>
                <a:lnTo>
                  <a:pt x="3105972" y="6869823"/>
                </a:lnTo>
                <a:lnTo>
                  <a:pt x="0" y="2"/>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Tree>
    <p:extLst>
      <p:ext uri="{BB962C8B-B14F-4D97-AF65-F5344CB8AC3E}">
        <p14:creationId xmlns:p14="http://schemas.microsoft.com/office/powerpoint/2010/main" val="14238723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72ACBB-FFB3-4FB4-82D9-A6B5CFC8C92F}"/>
              </a:ext>
            </a:extLst>
          </p:cNvPr>
          <p:cNvSpPr>
            <a:spLocks noGrp="1"/>
          </p:cNvSpPr>
          <p:nvPr>
            <p:ph type="body" sz="quarter" idx="16" hasCustomPrompt="1"/>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grpSp>
        <p:nvGrpSpPr>
          <p:cNvPr id="2" name="Group 1">
            <a:extLst>
              <a:ext uri="{FF2B5EF4-FFF2-40B4-BE49-F238E27FC236}">
                <a16:creationId xmlns:a16="http://schemas.microsoft.com/office/drawing/2014/main" id="{753A668F-E042-4245-BFFC-99711CD3DE06}"/>
              </a:ext>
            </a:extLst>
          </p:cNvPr>
          <p:cNvGrpSpPr/>
          <p:nvPr userDrawn="1"/>
        </p:nvGrpSpPr>
        <p:grpSpPr>
          <a:xfrm flipV="1">
            <a:off x="7410472" y="0"/>
            <a:ext cx="4781528" cy="6852478"/>
            <a:chOff x="7410472" y="0"/>
            <a:chExt cx="4781528" cy="6852478"/>
          </a:xfrm>
        </p:grpSpPr>
        <p:sp>
          <p:nvSpPr>
            <p:cNvPr id="41" name="Freeform 40">
              <a:extLst>
                <a:ext uri="{FF2B5EF4-FFF2-40B4-BE49-F238E27FC236}">
                  <a16:creationId xmlns:a16="http://schemas.microsoft.com/office/drawing/2014/main" id="{B7CE82E8-D52F-D643-B039-2EAF4FA0EE45}"/>
                </a:ext>
              </a:extLst>
            </p:cNvPr>
            <p:cNvSpPr/>
            <p:nvPr userDrawn="1"/>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6241D4A-5D1C-824E-BC70-549704559605}"/>
                </a:ext>
              </a:extLst>
            </p:cNvPr>
            <p:cNvSpPr/>
            <p:nvPr userDrawn="1"/>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929C891D-7608-4401-8BFA-7BB4BBDF004F}"/>
              </a:ext>
            </a:extLst>
          </p:cNvPr>
          <p:cNvSpPr/>
          <p:nvPr userDrawn="1"/>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97256B38-8013-6144-9D23-B533B43CDBCB}"/>
              </a:ext>
            </a:extLst>
          </p:cNvPr>
          <p:cNvSpPr/>
          <p:nvPr userDrawn="1"/>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cxnSp>
        <p:nvCxnSpPr>
          <p:cNvPr id="13" name="Straight Connector 12">
            <a:extLst>
              <a:ext uri="{FF2B5EF4-FFF2-40B4-BE49-F238E27FC236}">
                <a16:creationId xmlns:a16="http://schemas.microsoft.com/office/drawing/2014/main" id="{E797757B-12CF-FA42-8ADD-C957B746CC95}"/>
              </a:ext>
            </a:extLst>
          </p:cNvPr>
          <p:cNvCxnSpPr>
            <a:cxnSpLocks/>
          </p:cNvCxnSpPr>
          <p:nvPr userDrawn="1"/>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3F39B5-8FEE-0441-9169-8FDDBF0938C3}"/>
              </a:ext>
            </a:extLst>
          </p:cNvPr>
          <p:cNvCxnSpPr>
            <a:cxnSpLocks/>
          </p:cNvCxnSpPr>
          <p:nvPr userDrawn="1"/>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85D38A-0244-584C-AF1C-3FE9408D9695}"/>
              </a:ext>
            </a:extLst>
          </p:cNvPr>
          <p:cNvCxnSpPr>
            <a:cxnSpLocks/>
          </p:cNvCxnSpPr>
          <p:nvPr userDrawn="1"/>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2780DD-FC5C-8B45-A130-A1FB45AD91D3}"/>
              </a:ext>
            </a:extLst>
          </p:cNvPr>
          <p:cNvCxnSpPr>
            <a:cxnSpLocks/>
          </p:cNvCxnSpPr>
          <p:nvPr userDrawn="1"/>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6001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7698CC8-7A15-4CAB-8F24-67DA7E3B635E}"/>
              </a:ext>
            </a:extLst>
          </p:cNvPr>
          <p:cNvSpPr/>
          <p:nvPr userDrawn="1"/>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34B05B2-3782-4678-A34B-8B56BF61B59F}"/>
              </a:ext>
            </a:extLst>
          </p:cNvPr>
          <p:cNvSpPr/>
          <p:nvPr userDrawn="1"/>
        </p:nvSpPr>
        <p:spPr>
          <a:xfrm flipH="1" flipV="1">
            <a:off x="9915779" y="4397"/>
            <a:ext cx="2276221" cy="6853602"/>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4B00AA43-909C-EF49-9B4D-49D099178FEA}"/>
              </a:ext>
            </a:extLst>
          </p:cNvPr>
          <p:cNvGrpSpPr/>
          <p:nvPr userDrawn="1"/>
        </p:nvGrpSpPr>
        <p:grpSpPr>
          <a:xfrm>
            <a:off x="4642441" y="1747515"/>
            <a:ext cx="2907119" cy="2687989"/>
            <a:chOff x="1808480" y="2034708"/>
            <a:chExt cx="1016000" cy="939417"/>
          </a:xfrm>
        </p:grpSpPr>
        <p:pic>
          <p:nvPicPr>
            <p:cNvPr id="3" name="Picture 2">
              <a:extLst>
                <a:ext uri="{FF2B5EF4-FFF2-40B4-BE49-F238E27FC236}">
                  <a16:creationId xmlns:a16="http://schemas.microsoft.com/office/drawing/2014/main" id="{D97BA65B-AE64-C746-B13D-7FA2FA85E857}"/>
                </a:ext>
              </a:extLst>
            </p:cNvPr>
            <p:cNvPicPr>
              <a:picLocks noChangeAspect="1"/>
            </p:cNvPicPr>
            <p:nvPr userDrawn="1"/>
          </p:nvPicPr>
          <p:blipFill rotWithShape="1">
            <a:blip r:embed="rId2">
              <a:duotone>
                <a:schemeClr val="accent1">
                  <a:shade val="45000"/>
                  <a:satMod val="135000"/>
                </a:schemeClr>
                <a:prstClr val="white"/>
              </a:duotone>
              <a:alphaModFix amt="20000"/>
            </a:blip>
            <a:srcRect r="53883"/>
            <a:stretch/>
          </p:blipFill>
          <p:spPr>
            <a:xfrm>
              <a:off x="1808480" y="2034708"/>
              <a:ext cx="497840" cy="939417"/>
            </a:xfrm>
            <a:prstGeom prst="rect">
              <a:avLst/>
            </a:prstGeom>
          </p:spPr>
        </p:pic>
        <p:pic>
          <p:nvPicPr>
            <p:cNvPr id="15" name="Picture 14">
              <a:extLst>
                <a:ext uri="{FF2B5EF4-FFF2-40B4-BE49-F238E27FC236}">
                  <a16:creationId xmlns:a16="http://schemas.microsoft.com/office/drawing/2014/main" id="{73443284-A3D0-1242-9D77-55FA56DF4CE8}"/>
                </a:ext>
              </a:extLst>
            </p:cNvPr>
            <p:cNvPicPr>
              <a:picLocks noChangeAspect="1"/>
            </p:cNvPicPr>
            <p:nvPr userDrawn="1"/>
          </p:nvPicPr>
          <p:blipFill rotWithShape="1">
            <a:blip r:embed="rId2">
              <a:duotone>
                <a:schemeClr val="accent1">
                  <a:shade val="45000"/>
                  <a:satMod val="135000"/>
                </a:schemeClr>
                <a:prstClr val="white"/>
              </a:duotone>
              <a:alphaModFix amt="20000"/>
            </a:blip>
            <a:srcRect r="53883"/>
            <a:stretch/>
          </p:blipFill>
          <p:spPr>
            <a:xfrm>
              <a:off x="2326640" y="2034708"/>
              <a:ext cx="497840" cy="939417"/>
            </a:xfrm>
            <a:prstGeom prst="rect">
              <a:avLst/>
            </a:prstGeom>
          </p:spPr>
        </p:pic>
      </p:grpSp>
      <p:sp>
        <p:nvSpPr>
          <p:cNvPr id="34" name="Freeform: Shape 33">
            <a:extLst>
              <a:ext uri="{FF2B5EF4-FFF2-40B4-BE49-F238E27FC236}">
                <a16:creationId xmlns:a16="http://schemas.microsoft.com/office/drawing/2014/main" id="{38CF0906-8B84-4B66-BA81-34A0D22A41AC}"/>
              </a:ext>
            </a:extLst>
          </p:cNvPr>
          <p:cNvSpPr/>
          <p:nvPr userDrawn="1"/>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B5A3F59-170C-4358-A0BB-5B1BE3298282}"/>
              </a:ext>
            </a:extLst>
          </p:cNvPr>
          <p:cNvSpPr/>
          <p:nvPr userDrawn="1"/>
        </p:nvSpPr>
        <p:spPr>
          <a:xfrm rot="10800000" flipH="1" flipV="1">
            <a:off x="0" y="0"/>
            <a:ext cx="2170859"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13" name="Text Placeholder 3">
            <a:extLst>
              <a:ext uri="{FF2B5EF4-FFF2-40B4-BE49-F238E27FC236}">
                <a16:creationId xmlns:a16="http://schemas.microsoft.com/office/drawing/2014/main" id="{FC6707B3-6D9E-49A2-9D2D-04F27BE251C2}"/>
              </a:ext>
            </a:extLst>
          </p:cNvPr>
          <p:cNvSpPr>
            <a:spLocks noGrp="1"/>
          </p:cNvSpPr>
          <p:nvPr>
            <p:ph type="body" sz="quarter" idx="18" hasCustomPrompt="1"/>
          </p:nvPr>
        </p:nvSpPr>
        <p:spPr>
          <a:xfrm>
            <a:off x="2712720" y="3949400"/>
            <a:ext cx="6766560" cy="639733"/>
          </a:xfrm>
          <a:prstGeom prst="rect">
            <a:avLst/>
          </a:prstGeom>
        </p:spPr>
        <p:txBody>
          <a:bodyPr/>
          <a:lstStyle>
            <a:lvl1pPr marL="0" indent="0" algn="ctr">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GB" noProof="0" dirty="0"/>
              <a:t>–Attribution name</a:t>
            </a:r>
          </a:p>
        </p:txBody>
      </p:sp>
      <p:sp>
        <p:nvSpPr>
          <p:cNvPr id="4" name="Text Placeholder 3">
            <a:extLst>
              <a:ext uri="{FF2B5EF4-FFF2-40B4-BE49-F238E27FC236}">
                <a16:creationId xmlns:a16="http://schemas.microsoft.com/office/drawing/2014/main" id="{2726C7A7-D878-47CC-9FE2-513EE61127DE}"/>
              </a:ext>
            </a:extLst>
          </p:cNvPr>
          <p:cNvSpPr>
            <a:spLocks noGrp="1"/>
          </p:cNvSpPr>
          <p:nvPr>
            <p:ph type="body" sz="quarter" idx="19" hasCustomPrompt="1"/>
          </p:nvPr>
        </p:nvSpPr>
        <p:spPr>
          <a:xfrm>
            <a:off x="2712720" y="2470150"/>
            <a:ext cx="6766560" cy="1370013"/>
          </a:xfrm>
          <a:prstGeom prst="rect">
            <a:avLst/>
          </a:prstGeom>
        </p:spPr>
        <p:txBody>
          <a:bodyPr anchor="b"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 to add quote</a:t>
            </a:r>
          </a:p>
        </p:txBody>
      </p:sp>
    </p:spTree>
    <p:extLst>
      <p:ext uri="{BB962C8B-B14F-4D97-AF65-F5344CB8AC3E}">
        <p14:creationId xmlns:p14="http://schemas.microsoft.com/office/powerpoint/2010/main" val="20028725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EB9AB-0596-425A-98FC-501AAB1613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8" name="Picture 7">
            <a:extLst>
              <a:ext uri="{FF2B5EF4-FFF2-40B4-BE49-F238E27FC236}">
                <a16:creationId xmlns:a16="http://schemas.microsoft.com/office/drawing/2014/main" id="{65CFA0AA-800E-7843-B512-35F1E9224D95}"/>
              </a:ext>
            </a:extLst>
          </p:cNvPr>
          <p:cNvPicPr>
            <a:picLocks noChangeAspect="1"/>
          </p:cNvPicPr>
          <p:nvPr userDrawn="1"/>
        </p:nvPicPr>
        <p:blipFill>
          <a:blip r:embed="rId4">
            <a:lum bright="70000" contrast="-70000"/>
            <a:alphaModFix amt="25000"/>
          </a:blip>
          <a:stretch>
            <a:fillRect/>
          </a:stretch>
        </p:blipFill>
        <p:spPr>
          <a:xfrm>
            <a:off x="1119056" y="1659112"/>
            <a:ext cx="735132" cy="639733"/>
          </a:xfrm>
          <a:prstGeom prst="rect">
            <a:avLst/>
          </a:prstGeom>
        </p:spPr>
      </p:pic>
      <p:sp>
        <p:nvSpPr>
          <p:cNvPr id="7" name="Text Placeholder 2">
            <a:extLst>
              <a:ext uri="{FF2B5EF4-FFF2-40B4-BE49-F238E27FC236}">
                <a16:creationId xmlns:a16="http://schemas.microsoft.com/office/drawing/2014/main" id="{7394CB2C-5208-4516-9CE5-87591A200717}"/>
              </a:ext>
            </a:extLst>
          </p:cNvPr>
          <p:cNvSpPr>
            <a:spLocks noGrp="1"/>
          </p:cNvSpPr>
          <p:nvPr>
            <p:ph type="body" sz="quarter" idx="17" hasCustomPrompt="1"/>
          </p:nvPr>
        </p:nvSpPr>
        <p:spPr>
          <a:xfrm>
            <a:off x="1945024" y="1660055"/>
            <a:ext cx="7315200"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0" name="Text Placeholder 2">
            <a:extLst>
              <a:ext uri="{FF2B5EF4-FFF2-40B4-BE49-F238E27FC236}">
                <a16:creationId xmlns:a16="http://schemas.microsoft.com/office/drawing/2014/main" id="{E5376B58-0D2B-4FF4-B53E-D9BC23DE7360}"/>
              </a:ext>
            </a:extLst>
          </p:cNvPr>
          <p:cNvSpPr>
            <a:spLocks noGrp="1"/>
          </p:cNvSpPr>
          <p:nvPr>
            <p:ph type="body" sz="quarter" idx="18" hasCustomPrompt="1"/>
          </p:nvPr>
        </p:nvSpPr>
        <p:spPr>
          <a:xfrm>
            <a:off x="1945024" y="3323179"/>
            <a:ext cx="7315200" cy="661016"/>
          </a:xfrm>
          <a:prstGeom prst="rect">
            <a:avLst/>
          </a:prstGeom>
        </p:spPr>
        <p:txBody>
          <a:bodyPr/>
          <a:lstStyle>
            <a:lvl1pPr marL="0" indent="0">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dirty="0"/>
              <a:t>–</a:t>
            </a:r>
            <a:r>
              <a:rPr lang="en-GB" noProof="0" dirty="0"/>
              <a:t>Attribution</a:t>
            </a:r>
            <a:r>
              <a:rPr lang="en-US" dirty="0"/>
              <a:t> name</a:t>
            </a:r>
          </a:p>
        </p:txBody>
      </p:sp>
    </p:spTree>
    <p:extLst>
      <p:ext uri="{BB962C8B-B14F-4D97-AF65-F5344CB8AC3E}">
        <p14:creationId xmlns:p14="http://schemas.microsoft.com/office/powerpoint/2010/main" val="7274394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Quote 5">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8" name="Picture 17">
            <a:extLst>
              <a:ext uri="{FF2B5EF4-FFF2-40B4-BE49-F238E27FC236}">
                <a16:creationId xmlns:a16="http://schemas.microsoft.com/office/drawing/2014/main" id="{150B8144-276B-844E-AB09-856E360E0D4B}"/>
              </a:ext>
            </a:extLst>
          </p:cNvPr>
          <p:cNvPicPr>
            <a:picLocks noChangeAspect="1"/>
          </p:cNvPicPr>
          <p:nvPr userDrawn="1"/>
        </p:nvPicPr>
        <p:blipFill>
          <a:blip r:embed="rId3">
            <a:lum bright="70000" contrast="-70000"/>
            <a:alphaModFix amt="30000"/>
          </a:blip>
          <a:stretch>
            <a:fillRect/>
          </a:stretch>
        </p:blipFill>
        <p:spPr>
          <a:xfrm>
            <a:off x="3712175" y="977594"/>
            <a:ext cx="735132" cy="639733"/>
          </a:xfrm>
          <a:prstGeom prst="rect">
            <a:avLst/>
          </a:prstGeom>
        </p:spPr>
      </p:pic>
      <p:sp>
        <p:nvSpPr>
          <p:cNvPr id="20" name="Freeform: Shape 19">
            <a:extLst>
              <a:ext uri="{FF2B5EF4-FFF2-40B4-BE49-F238E27FC236}">
                <a16:creationId xmlns:a16="http://schemas.microsoft.com/office/drawing/2014/main" id="{5BCDE960-5EC6-49DA-9537-3203C82B14A8}"/>
              </a:ext>
            </a:extLst>
          </p:cNvPr>
          <p:cNvSpPr/>
          <p:nvPr userDrawn="1"/>
        </p:nvSpPr>
        <p:spPr>
          <a:xfrm flipV="1">
            <a:off x="0" y="0"/>
            <a:ext cx="3753196" cy="4975888"/>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4" name="Straight Connector 13">
            <a:extLst>
              <a:ext uri="{FF2B5EF4-FFF2-40B4-BE49-F238E27FC236}">
                <a16:creationId xmlns:a16="http://schemas.microsoft.com/office/drawing/2014/main" id="{34771F24-B90F-2B4E-BFD9-7FA2F32128D3}"/>
              </a:ext>
            </a:extLst>
          </p:cNvPr>
          <p:cNvCxnSpPr>
            <a:cxnSpLocks/>
          </p:cNvCxnSpPr>
          <p:nvPr userDrawn="1"/>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1309D15-EC9B-4E1C-9849-0B80574505B4}"/>
              </a:ext>
            </a:extLst>
          </p:cNvPr>
          <p:cNvSpPr/>
          <p:nvPr userDrawn="1"/>
        </p:nvSpPr>
        <p:spPr>
          <a:xfrm>
            <a:off x="2" y="1"/>
            <a:ext cx="5712299"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86ADD10B-0146-F745-B646-3159F9A476D9}"/>
              </a:ext>
            </a:extLst>
          </p:cNvPr>
          <p:cNvCxnSpPr>
            <a:cxnSpLocks/>
          </p:cNvCxnSpPr>
          <p:nvPr userDrawn="1"/>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EC95B8E-39CC-444F-A866-75C77C714FBD}"/>
              </a:ext>
            </a:extLst>
          </p:cNvPr>
          <p:cNvSpPr>
            <a:spLocks noGrp="1"/>
          </p:cNvSpPr>
          <p:nvPr>
            <p:ph type="body" sz="quarter" idx="17" hasCustomPrompt="1"/>
          </p:nvPr>
        </p:nvSpPr>
        <p:spPr>
          <a:xfrm>
            <a:off x="4516208" y="1104861"/>
            <a:ext cx="7066192"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2" name="Text Placeholder 2">
            <a:extLst>
              <a:ext uri="{FF2B5EF4-FFF2-40B4-BE49-F238E27FC236}">
                <a16:creationId xmlns:a16="http://schemas.microsoft.com/office/drawing/2014/main" id="{6D020BAC-609F-401F-BEDF-5E4D14F6090B}"/>
              </a:ext>
            </a:extLst>
          </p:cNvPr>
          <p:cNvSpPr>
            <a:spLocks noGrp="1"/>
          </p:cNvSpPr>
          <p:nvPr>
            <p:ph type="body" sz="quarter" idx="18" hasCustomPrompt="1"/>
          </p:nvPr>
        </p:nvSpPr>
        <p:spPr>
          <a:xfrm>
            <a:off x="4516208" y="2767985"/>
            <a:ext cx="7066192" cy="661016"/>
          </a:xfrm>
          <a:prstGeom prst="rect">
            <a:avLst/>
          </a:prstGeom>
        </p:spPr>
        <p:txBody>
          <a:bodyPr/>
          <a:lstStyle>
            <a:lvl1pPr marL="0" indent="0">
              <a:spcBef>
                <a:spcPts val="0"/>
              </a:spcBef>
              <a:buNone/>
              <a:defRPr sz="1800" b="1">
                <a:solidFill>
                  <a:schemeClr val="bg1"/>
                </a:solidFill>
                <a:latin typeface="Arial" panose="020B0604020202020204" pitchFamily="34" charset="0"/>
                <a:cs typeface="Arial" panose="020B0604020202020204" pitchFamily="34" charset="0"/>
              </a:defRPr>
            </a:lvl1pPr>
          </a:lstStyle>
          <a:p>
            <a:pPr lvl="0"/>
            <a:r>
              <a:rPr lang="en-GB" noProof="0" dirty="0"/>
              <a:t>–Attribution name</a:t>
            </a:r>
          </a:p>
        </p:txBody>
      </p:sp>
    </p:spTree>
    <p:extLst>
      <p:ext uri="{BB962C8B-B14F-4D97-AF65-F5344CB8AC3E}">
        <p14:creationId xmlns:p14="http://schemas.microsoft.com/office/powerpoint/2010/main" val="16356484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Quote 6">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0B31051F-FBBC-40A7-A61A-056F1FEA4451}"/>
              </a:ext>
            </a:extLst>
          </p:cNvPr>
          <p:cNvSpPr/>
          <p:nvPr userDrawn="1"/>
        </p:nvSpPr>
        <p:spPr>
          <a:xfrm>
            <a:off x="7973568" y="4032504"/>
            <a:ext cx="4218432" cy="2834640"/>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E9E87C1-9A3A-4500-86C6-E801FFF2C005}"/>
              </a:ext>
            </a:extLst>
          </p:cNvPr>
          <p:cNvSpPr/>
          <p:nvPr userDrawn="1"/>
        </p:nvSpPr>
        <p:spPr>
          <a:xfrm>
            <a:off x="4448326" y="2"/>
            <a:ext cx="7743674" cy="6860921"/>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C1F6C0BD-34E2-F343-B5DD-837F21A1131F}"/>
              </a:ext>
            </a:extLst>
          </p:cNvPr>
          <p:cNvCxnSpPr>
            <a:cxnSpLocks/>
          </p:cNvCxnSpPr>
          <p:nvPr userDrawn="1"/>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 name="Text Placeholder 2">
            <a:extLst>
              <a:ext uri="{FF2B5EF4-FFF2-40B4-BE49-F238E27FC236}">
                <a16:creationId xmlns:a16="http://schemas.microsoft.com/office/drawing/2014/main" id="{EF691EB9-C81E-45A1-9DB1-928056528407}"/>
              </a:ext>
            </a:extLst>
          </p:cNvPr>
          <p:cNvSpPr>
            <a:spLocks noGrp="1"/>
          </p:cNvSpPr>
          <p:nvPr>
            <p:ph type="body" sz="quarter" idx="16" hasCustomPrompt="1"/>
          </p:nvPr>
        </p:nvSpPr>
        <p:spPr>
          <a:xfrm>
            <a:off x="609599" y="2787650"/>
            <a:ext cx="5669280" cy="2498725"/>
          </a:xfrm>
          <a:prstGeom prst="rect">
            <a:avLst/>
          </a:prstGeom>
        </p:spPr>
        <p:txBody>
          <a:bodyPr/>
          <a:lstStyle>
            <a:lvl1pPr marL="0" indent="0">
              <a:lnSpc>
                <a:spcPct val="100000"/>
              </a:lnSpc>
              <a:spcBef>
                <a:spcPts val="0"/>
              </a:spcBef>
              <a:buNone/>
              <a:defRPr sz="5400" b="1">
                <a:solidFill>
                  <a:srgbClr val="FFFFFF"/>
                </a:solidFill>
                <a:latin typeface="Arial" panose="020B0604020202020204" pitchFamily="34" charset="0"/>
                <a:cs typeface="Arial" panose="020B0604020202020204" pitchFamily="34" charset="0"/>
              </a:defRPr>
            </a:lvl1pPr>
            <a:lvl2pPr>
              <a:defRPr sz="5400" b="1"/>
            </a:lvl2pPr>
            <a:lvl3pPr>
              <a:defRPr sz="5400" b="1"/>
            </a:lvl3pPr>
            <a:lvl4pPr>
              <a:defRPr sz="5400" b="1"/>
            </a:lvl4pPr>
            <a:lvl5pPr>
              <a:defRPr sz="5400" b="1"/>
            </a:lvl5pPr>
          </a:lstStyle>
          <a:p>
            <a:pPr lvl="0"/>
            <a:r>
              <a:rPr lang="en-US" dirty="0"/>
              <a:t>Click to add quote</a:t>
            </a:r>
          </a:p>
        </p:txBody>
      </p:sp>
    </p:spTree>
    <p:extLst>
      <p:ext uri="{BB962C8B-B14F-4D97-AF65-F5344CB8AC3E}">
        <p14:creationId xmlns:p14="http://schemas.microsoft.com/office/powerpoint/2010/main" val="18774833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 Content / Video ">
    <p:bg>
      <p:bgPr>
        <a:gradFill>
          <a:gsLst>
            <a:gs pos="62000">
              <a:schemeClr val="accent4"/>
            </a:gs>
            <a:gs pos="0">
              <a:schemeClr val="accent4">
                <a:lumMod val="50000"/>
              </a:schemeClr>
            </a:gs>
          </a:gsLst>
          <a:lin ang="14400000" scaled="0"/>
        </a:gra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66640645-9C01-4014-ACB6-CFEC73305AA1}"/>
              </a:ext>
            </a:extLst>
          </p:cNvPr>
          <p:cNvSpPr/>
          <p:nvPr/>
        </p:nvSpPr>
        <p:spPr>
          <a:xfrm rot="19379608">
            <a:off x="-1748160" y="-602034"/>
            <a:ext cx="7674989" cy="7712885"/>
          </a:xfrm>
          <a:custGeom>
            <a:avLst/>
            <a:gdLst>
              <a:gd name="connsiteX0" fmla="*/ 7674989 w 7674989"/>
              <a:gd name="connsiteY0" fmla="*/ 2673579 h 7712885"/>
              <a:gd name="connsiteX1" fmla="*/ 2966986 w 7674989"/>
              <a:gd name="connsiteY1" fmla="*/ 7712885 h 7712885"/>
              <a:gd name="connsiteX2" fmla="*/ 0 w 7674989"/>
              <a:gd name="connsiteY2" fmla="*/ 5476571 h 7712885"/>
              <a:gd name="connsiteX3" fmla="*/ 4127871 w 7674989"/>
              <a:gd name="connsiteY3" fmla="*/ 0 h 7712885"/>
            </a:gdLst>
            <a:ahLst/>
            <a:cxnLst>
              <a:cxn ang="0">
                <a:pos x="connsiteX0" y="connsiteY0"/>
              </a:cxn>
              <a:cxn ang="0">
                <a:pos x="connsiteX1" y="connsiteY1"/>
              </a:cxn>
              <a:cxn ang="0">
                <a:pos x="connsiteX2" y="connsiteY2"/>
              </a:cxn>
              <a:cxn ang="0">
                <a:pos x="connsiteX3" y="connsiteY3"/>
              </a:cxn>
            </a:cxnLst>
            <a:rect l="l" t="t" r="r" b="b"/>
            <a:pathLst>
              <a:path w="7674989" h="7712885">
                <a:moveTo>
                  <a:pt x="7674989" y="2673579"/>
                </a:moveTo>
                <a:lnTo>
                  <a:pt x="2966986" y="7712885"/>
                </a:lnTo>
                <a:lnTo>
                  <a:pt x="0" y="5476571"/>
                </a:lnTo>
                <a:lnTo>
                  <a:pt x="4127871" y="0"/>
                </a:lnTo>
                <a:close/>
              </a:path>
            </a:pathLst>
          </a:custGeom>
          <a:gradFill>
            <a:gsLst>
              <a:gs pos="100000">
                <a:schemeClr val="bg1">
                  <a:alpha val="0"/>
                </a:schemeClr>
              </a:gs>
              <a:gs pos="0">
                <a:schemeClr val="bg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02F2CA31-ACC6-4DB3-A513-DA544EF904F4}"/>
              </a:ext>
            </a:extLst>
          </p:cNvPr>
          <p:cNvSpPr/>
          <p:nvPr/>
        </p:nvSpPr>
        <p:spPr>
          <a:xfrm rot="19379608">
            <a:off x="-255267" y="2384753"/>
            <a:ext cx="11353959" cy="4469448"/>
          </a:xfrm>
          <a:custGeom>
            <a:avLst/>
            <a:gdLst>
              <a:gd name="connsiteX0" fmla="*/ 11353959 w 11353959"/>
              <a:gd name="connsiteY0" fmla="*/ 2541281 h 4469448"/>
              <a:gd name="connsiteX1" fmla="*/ 4922798 w 11353959"/>
              <a:gd name="connsiteY1" fmla="*/ 4469448 h 4469448"/>
              <a:gd name="connsiteX2" fmla="*/ 0 w 11353959"/>
              <a:gd name="connsiteY2" fmla="*/ 758974 h 4469448"/>
              <a:gd name="connsiteX3" fmla="*/ 572064 w 11353959"/>
              <a:gd name="connsiteY3" fmla="*/ 0 h 4469448"/>
            </a:gdLst>
            <a:ahLst/>
            <a:cxnLst>
              <a:cxn ang="0">
                <a:pos x="connsiteX0" y="connsiteY0"/>
              </a:cxn>
              <a:cxn ang="0">
                <a:pos x="connsiteX1" y="connsiteY1"/>
              </a:cxn>
              <a:cxn ang="0">
                <a:pos x="connsiteX2" y="connsiteY2"/>
              </a:cxn>
              <a:cxn ang="0">
                <a:pos x="connsiteX3" y="connsiteY3"/>
              </a:cxn>
            </a:cxnLst>
            <a:rect l="l" t="t" r="r" b="b"/>
            <a:pathLst>
              <a:path w="11353959" h="4469448">
                <a:moveTo>
                  <a:pt x="11353959" y="2541281"/>
                </a:moveTo>
                <a:lnTo>
                  <a:pt x="4922798" y="4469448"/>
                </a:lnTo>
                <a:lnTo>
                  <a:pt x="0" y="758974"/>
                </a:lnTo>
                <a:lnTo>
                  <a:pt x="572064" y="0"/>
                </a:lnTo>
                <a:close/>
              </a:path>
            </a:pathLst>
          </a:custGeom>
          <a:gradFill>
            <a:gsLst>
              <a:gs pos="99000">
                <a:schemeClr val="bg1">
                  <a:alpha val="9000"/>
                </a:schemeClr>
              </a:gs>
              <a:gs pos="0">
                <a:schemeClr val="bg1">
                  <a:alpha val="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3" name="Picture 12">
            <a:extLst>
              <a:ext uri="{FF2B5EF4-FFF2-40B4-BE49-F238E27FC236}">
                <a16:creationId xmlns:a16="http://schemas.microsoft.com/office/drawing/2014/main" id="{9DE6D801-0970-A944-893E-ECB4C295E379}"/>
              </a:ext>
            </a:extLst>
          </p:cNvPr>
          <p:cNvPicPr>
            <a:picLocks noChangeAspect="1"/>
          </p:cNvPicPr>
          <p:nvPr userDrawn="1"/>
        </p:nvPicPr>
        <p:blipFill rotWithShape="1">
          <a:blip r:embed="rId3"/>
          <a:srcRect b="60978"/>
          <a:stretch/>
        </p:blipFill>
        <p:spPr>
          <a:xfrm>
            <a:off x="0" y="6775487"/>
            <a:ext cx="12192000" cy="82513"/>
          </a:xfrm>
          <a:prstGeom prst="rect">
            <a:avLst/>
          </a:prstGeom>
        </p:spPr>
      </p:pic>
      <p:sp>
        <p:nvSpPr>
          <p:cNvPr id="14" name="Text Placeholder 2">
            <a:extLst>
              <a:ext uri="{FF2B5EF4-FFF2-40B4-BE49-F238E27FC236}">
                <a16:creationId xmlns:a16="http://schemas.microsoft.com/office/drawing/2014/main" id="{C4354659-C908-4A17-9232-5C7E621292D5}"/>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sp>
        <p:nvSpPr>
          <p:cNvPr id="15" name="Title 1">
            <a:extLst>
              <a:ext uri="{FF2B5EF4-FFF2-40B4-BE49-F238E27FC236}">
                <a16:creationId xmlns:a16="http://schemas.microsoft.com/office/drawing/2014/main" id="{3CEBA134-1D60-44D3-A84D-91E2966DE40C}"/>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dirty="0"/>
              <a:t>Click to add title</a:t>
            </a:r>
          </a:p>
        </p:txBody>
      </p:sp>
      <p:sp>
        <p:nvSpPr>
          <p:cNvPr id="16" name="Content Placeholder 2">
            <a:extLst>
              <a:ext uri="{FF2B5EF4-FFF2-40B4-BE49-F238E27FC236}">
                <a16:creationId xmlns:a16="http://schemas.microsoft.com/office/drawing/2014/main" id="{D1D9A821-078D-43B9-8464-538D8E012862}"/>
              </a:ext>
            </a:extLst>
          </p:cNvPr>
          <p:cNvSpPr>
            <a:spLocks noGrp="1"/>
          </p:cNvSpPr>
          <p:nvPr>
            <p:ph sz="quarter" idx="21" hasCustomPrompt="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dirty="0"/>
              <a:t>Click to add text</a:t>
            </a:r>
          </a:p>
          <a:p>
            <a:pPr lvl="1"/>
            <a:r>
              <a:rPr lang="en-GB" noProof="0" dirty="0"/>
              <a:t>Second</a:t>
            </a:r>
            <a:r>
              <a:rPr lang="en-US" dirty="0"/>
              <a:t> level</a:t>
            </a:r>
          </a:p>
          <a:p>
            <a:pPr lvl="2"/>
            <a:r>
              <a:rPr lang="en-US" dirty="0"/>
              <a:t>Third level</a:t>
            </a:r>
          </a:p>
          <a:p>
            <a:pPr lvl="3"/>
            <a:r>
              <a:rPr lang="en-US" dirty="0"/>
              <a:t>Fourth level</a:t>
            </a:r>
          </a:p>
          <a:p>
            <a:pPr lvl="4"/>
            <a:r>
              <a:rPr lang="en-US" dirty="0"/>
              <a:t>Fifth level</a:t>
            </a:r>
          </a:p>
        </p:txBody>
      </p:sp>
      <p:sp>
        <p:nvSpPr>
          <p:cNvPr id="3" name="Media Placeholder 2">
            <a:extLst>
              <a:ext uri="{FF2B5EF4-FFF2-40B4-BE49-F238E27FC236}">
                <a16:creationId xmlns:a16="http://schemas.microsoft.com/office/drawing/2014/main" id="{3366D18E-8AA5-4690-BA85-84E71374D53A}"/>
              </a:ext>
            </a:extLst>
          </p:cNvPr>
          <p:cNvSpPr>
            <a:spLocks noGrp="1"/>
          </p:cNvSpPr>
          <p:nvPr>
            <p:ph type="media" sz="quarter" idx="24" hasCustomPrompt="1"/>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r>
              <a:rPr lang="en-US" dirty="0"/>
              <a:t>Click to </a:t>
            </a:r>
            <a:r>
              <a:rPr lang="en-GB" noProof="0" dirty="0"/>
              <a:t>insert</a:t>
            </a:r>
            <a:r>
              <a:rPr lang="en-US" dirty="0"/>
              <a:t> video</a:t>
            </a:r>
          </a:p>
        </p:txBody>
      </p:sp>
      <p:sp>
        <p:nvSpPr>
          <p:cNvPr id="12" name="Text Placeholder 2">
            <a:extLst>
              <a:ext uri="{FF2B5EF4-FFF2-40B4-BE49-F238E27FC236}">
                <a16:creationId xmlns:a16="http://schemas.microsoft.com/office/drawing/2014/main" id="{38BCB93E-1DD3-D242-AFF8-8CD8BC6569A6}"/>
              </a:ext>
            </a:extLst>
          </p:cNvPr>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7" name="Freeform: Shape 16">
            <a:extLst>
              <a:ext uri="{FF2B5EF4-FFF2-40B4-BE49-F238E27FC236}">
                <a16:creationId xmlns:a16="http://schemas.microsoft.com/office/drawing/2014/main" id="{E63AFA50-524F-4FAD-99B2-5E1FE06BA878}"/>
              </a:ext>
            </a:extLst>
          </p:cNvPr>
          <p:cNvSpPr/>
          <p:nvPr userDrawn="1"/>
        </p:nvSpPr>
        <p:spPr>
          <a:xfrm rot="19379608">
            <a:off x="1248447" y="-2838051"/>
            <a:ext cx="7456088" cy="7238188"/>
          </a:xfrm>
          <a:custGeom>
            <a:avLst/>
            <a:gdLst>
              <a:gd name="connsiteX0" fmla="*/ 224099 w 7456088"/>
              <a:gd name="connsiteY0" fmla="*/ 0 h 7238188"/>
              <a:gd name="connsiteX1" fmla="*/ 6750984 w 7456088"/>
              <a:gd name="connsiteY1" fmla="*/ 4919527 h 7238188"/>
              <a:gd name="connsiteX2" fmla="*/ 7456088 w 7456088"/>
              <a:gd name="connsiteY2" fmla="*/ 7238188 h 7238188"/>
              <a:gd name="connsiteX3" fmla="*/ 0 w 7456088"/>
              <a:gd name="connsiteY3" fmla="*/ 297319 h 7238188"/>
            </a:gdLst>
            <a:ahLst/>
            <a:cxnLst>
              <a:cxn ang="0">
                <a:pos x="connsiteX0" y="connsiteY0"/>
              </a:cxn>
              <a:cxn ang="0">
                <a:pos x="connsiteX1" y="connsiteY1"/>
              </a:cxn>
              <a:cxn ang="0">
                <a:pos x="connsiteX2" y="connsiteY2"/>
              </a:cxn>
              <a:cxn ang="0">
                <a:pos x="connsiteX3" y="connsiteY3"/>
              </a:cxn>
            </a:cxnLst>
            <a:rect l="l" t="t" r="r" b="b"/>
            <a:pathLst>
              <a:path w="7456088" h="7238188">
                <a:moveTo>
                  <a:pt x="224099" y="0"/>
                </a:moveTo>
                <a:lnTo>
                  <a:pt x="6750984" y="4919527"/>
                </a:lnTo>
                <a:lnTo>
                  <a:pt x="7456088" y="7238188"/>
                </a:lnTo>
                <a:lnTo>
                  <a:pt x="0" y="297319"/>
                </a:lnTo>
                <a:close/>
              </a:path>
            </a:pathLst>
          </a:custGeom>
          <a:gradFill>
            <a:gsLst>
              <a:gs pos="100000">
                <a:schemeClr val="bg1">
                  <a:alpha val="15000"/>
                </a:schemeClr>
              </a:gs>
              <a:gs pos="0">
                <a:schemeClr val="bg1">
                  <a:alpha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502849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Objec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Tree>
    <p:extLst>
      <p:ext uri="{BB962C8B-B14F-4D97-AF65-F5344CB8AC3E}">
        <p14:creationId xmlns:p14="http://schemas.microsoft.com/office/powerpoint/2010/main" val="797634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15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without Imag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FD06C295-2447-214E-BBB2-CAF9AE38C1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4F97E3C-6B69-E747-83E0-F68B72835E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6" name="Text Placeholder 6">
            <a:extLst>
              <a:ext uri="{FF2B5EF4-FFF2-40B4-BE49-F238E27FC236}">
                <a16:creationId xmlns:a16="http://schemas.microsoft.com/office/drawing/2014/main" id="{A04C6FF3-D072-4600-B947-1073787D9DE0}"/>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
        <p:nvSpPr>
          <p:cNvPr id="7" name="Text Placeholder 36">
            <a:extLst>
              <a:ext uri="{FF2B5EF4-FFF2-40B4-BE49-F238E27FC236}">
                <a16:creationId xmlns:a16="http://schemas.microsoft.com/office/drawing/2014/main" id="{79A36AE3-3962-4328-B7E7-2CEB8935E871}"/>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Tree>
    <p:extLst>
      <p:ext uri="{BB962C8B-B14F-4D97-AF65-F5344CB8AC3E}">
        <p14:creationId xmlns:p14="http://schemas.microsoft.com/office/powerpoint/2010/main" val="462919126"/>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308352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userDrawn="1">
          <p15:clr>
            <a:srgbClr val="FBAE40"/>
          </p15:clr>
        </p15:guide>
        <p15:guide id="4" pos="768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_Title with Im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66C643-40F3-483E-8046-AFCC63C2DE5C}"/>
              </a:ext>
            </a:extLst>
          </p:cNvPr>
          <p:cNvPicPr>
            <a:picLocks noChangeAspect="1"/>
          </p:cNvPicPr>
          <p:nvPr/>
        </p:nvPicPr>
        <p:blipFill>
          <a:blip r:embed="rId2"/>
          <a:stretch>
            <a:fillRect/>
          </a:stretch>
        </p:blipFill>
        <p:spPr>
          <a:xfrm>
            <a:off x="0" y="2974"/>
            <a:ext cx="12192000" cy="6852052"/>
          </a:xfrm>
          <a:prstGeom prst="rect">
            <a:avLst/>
          </a:prstGeom>
        </p:spPr>
      </p:pic>
      <p:pic>
        <p:nvPicPr>
          <p:cNvPr id="6" name="Picture 5">
            <a:extLst>
              <a:ext uri="{FF2B5EF4-FFF2-40B4-BE49-F238E27FC236}">
                <a16:creationId xmlns:a16="http://schemas.microsoft.com/office/drawing/2014/main" id="{23F31C1A-E0A7-A64C-A2AA-507F922458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40" name="Picture Placeholder 39">
            <a:extLst>
              <a:ext uri="{FF2B5EF4-FFF2-40B4-BE49-F238E27FC236}">
                <a16:creationId xmlns:a16="http://schemas.microsoft.com/office/drawing/2014/main" id="{8F2B69CC-26B8-4B8E-BBDE-7AFA698148BF}"/>
              </a:ext>
            </a:extLst>
          </p:cNvPr>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r>
              <a:rPr lang="en-US"/>
              <a:t>Click icon to add picture</a:t>
            </a:r>
          </a:p>
        </p:txBody>
      </p:sp>
      <p:sp>
        <p:nvSpPr>
          <p:cNvPr id="8" name="Text Placeholder 6">
            <a:extLst>
              <a:ext uri="{FF2B5EF4-FFF2-40B4-BE49-F238E27FC236}">
                <a16:creationId xmlns:a16="http://schemas.microsoft.com/office/drawing/2014/main" id="{625E8838-ACD5-474B-90EC-26C2E54E840E}"/>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
        <p:nvSpPr>
          <p:cNvPr id="9" name="Text Placeholder 36">
            <a:extLst>
              <a:ext uri="{FF2B5EF4-FFF2-40B4-BE49-F238E27FC236}">
                <a16:creationId xmlns:a16="http://schemas.microsoft.com/office/drawing/2014/main" id="{7FA01587-6051-0946-99CB-CA48355C1AB4}"/>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
        <p:nvSpPr>
          <p:cNvPr id="7" name="Graphic 7">
            <a:extLst>
              <a:ext uri="{FF2B5EF4-FFF2-40B4-BE49-F238E27FC236}">
                <a16:creationId xmlns:a16="http://schemas.microsoft.com/office/drawing/2014/main" id="{F2F34853-1E04-4CBC-9618-6C1E67B88C9C}"/>
              </a:ext>
            </a:extLst>
          </p:cNvPr>
          <p:cNvSpPr/>
          <p:nvPr/>
        </p:nvSpPr>
        <p:spPr>
          <a:xfrm>
            <a:off x="0" y="3386708"/>
            <a:ext cx="7580609" cy="347129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rtlCol="0" anchor="ctr"/>
          <a:lstStyle/>
          <a:p>
            <a:endParaRPr lang="en-US"/>
          </a:p>
        </p:txBody>
      </p:sp>
    </p:spTree>
    <p:extLst>
      <p:ext uri="{BB962C8B-B14F-4D97-AF65-F5344CB8AC3E}">
        <p14:creationId xmlns:p14="http://schemas.microsoft.com/office/powerpoint/2010/main" val="1442899416"/>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reak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9B6249-8913-4402-A7D8-F137931E9272}"/>
              </a:ext>
            </a:extLst>
          </p:cNvPr>
          <p:cNvPicPr>
            <a:picLocks noChangeAspect="1"/>
          </p:cNvPicPr>
          <p:nvPr/>
        </p:nvPicPr>
        <p:blipFill>
          <a:blip r:embed="rId2"/>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58841F20-E0C5-4E26-AE62-56529CA19B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6">
            <a:extLst>
              <a:ext uri="{FF2B5EF4-FFF2-40B4-BE49-F238E27FC236}">
                <a16:creationId xmlns:a16="http://schemas.microsoft.com/office/drawing/2014/main" id="{CDF5646C-021E-4CF0-B5B2-764234D88D45}"/>
              </a:ext>
            </a:extLst>
          </p:cNvPr>
          <p:cNvSpPr>
            <a:spLocks noGrp="1"/>
          </p:cNvSpPr>
          <p:nvPr>
            <p:ph type="body" sz="quarter" idx="11" hasCustomPrompt="1"/>
          </p:nvPr>
        </p:nvSpPr>
        <p:spPr>
          <a:xfrm>
            <a:off x="7924800" y="3804971"/>
            <a:ext cx="3657600" cy="1271588"/>
          </a:xfrm>
          <a:prstGeom prst="rect">
            <a:avLst/>
          </a:prstGeom>
        </p:spPr>
        <p:txBody>
          <a:bodyPr lIns="0" rIns="0" anchor="t"/>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
        <p:nvSpPr>
          <p:cNvPr id="10" name="Text Placeholder 36">
            <a:extLst>
              <a:ext uri="{FF2B5EF4-FFF2-40B4-BE49-F238E27FC236}">
                <a16:creationId xmlns:a16="http://schemas.microsoft.com/office/drawing/2014/main" id="{D0234E23-2358-4D9E-AB19-3E3B4CB34782}"/>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Tree>
    <p:extLst>
      <p:ext uri="{BB962C8B-B14F-4D97-AF65-F5344CB8AC3E}">
        <p14:creationId xmlns:p14="http://schemas.microsoft.com/office/powerpoint/2010/main" val="5536850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reaker 1 with Image">
    <p:spTree>
      <p:nvGrpSpPr>
        <p:cNvPr id="1" name=""/>
        <p:cNvGrpSpPr/>
        <p:nvPr/>
      </p:nvGrpSpPr>
      <p:grpSpPr>
        <a:xfrm>
          <a:off x="0" y="0"/>
          <a:ext cx="0" cy="0"/>
          <a:chOff x="0" y="0"/>
          <a:chExt cx="0" cy="0"/>
        </a:xfrm>
      </p:grpSpPr>
      <p:pic>
        <p:nvPicPr>
          <p:cNvPr id="19" name="Picture 18" descr="A picture containing animal, fish&#10;&#10;Description automatically generated">
            <a:extLst>
              <a:ext uri="{FF2B5EF4-FFF2-40B4-BE49-F238E27FC236}">
                <a16:creationId xmlns:a16="http://schemas.microsoft.com/office/drawing/2014/main" id="{8147F25E-A481-48EC-A799-BBB601058166}"/>
              </a:ext>
            </a:extLst>
          </p:cNvPr>
          <p:cNvPicPr>
            <a:picLocks noChangeAspect="1"/>
          </p:cNvPicPr>
          <p:nvPr/>
        </p:nvPicPr>
        <p:blipFill>
          <a:blip r:embed="rId2"/>
          <a:stretch>
            <a:fillRect/>
          </a:stretch>
        </p:blipFill>
        <p:spPr>
          <a:xfrm>
            <a:off x="0" y="0"/>
            <a:ext cx="12192000" cy="6858000"/>
          </a:xfrm>
          <a:prstGeom prst="rect">
            <a:avLst/>
          </a:prstGeom>
        </p:spPr>
      </p:pic>
      <p:sp>
        <p:nvSpPr>
          <p:cNvPr id="17" name="Picture Placeholder 16">
            <a:extLst>
              <a:ext uri="{FF2B5EF4-FFF2-40B4-BE49-F238E27FC236}">
                <a16:creationId xmlns:a16="http://schemas.microsoft.com/office/drawing/2014/main" id="{65D46A15-D204-424C-9BDE-FD25936FBDA9}"/>
              </a:ext>
            </a:extLst>
          </p:cNvPr>
          <p:cNvSpPr>
            <a:spLocks noGrp="1"/>
          </p:cNvSpPr>
          <p:nvPr>
            <p:ph type="pic" sz="quarter" idx="12" hasCustomPrompt="1"/>
          </p:nvPr>
        </p:nvSpPr>
        <p:spPr>
          <a:xfrm>
            <a:off x="0" y="0"/>
            <a:ext cx="8496300" cy="6858000"/>
          </a:xfrm>
          <a:custGeom>
            <a:avLst/>
            <a:gdLst>
              <a:gd name="connsiteX0" fmla="*/ 1859358 w 8496300"/>
              <a:gd name="connsiteY0" fmla="*/ 0 h 6858000"/>
              <a:gd name="connsiteX1" fmla="*/ 6758227 w 8496300"/>
              <a:gd name="connsiteY1" fmla="*/ 0 h 6858000"/>
              <a:gd name="connsiteX2" fmla="*/ 8496300 w 8496300"/>
              <a:gd name="connsiteY2" fmla="*/ 728810 h 6858000"/>
              <a:gd name="connsiteX3" fmla="*/ 511073 w 8496300"/>
              <a:gd name="connsiteY3" fmla="*/ 6858000 h 6858000"/>
              <a:gd name="connsiteX4" fmla="*/ 0 w 8496300"/>
              <a:gd name="connsiteY4" fmla="*/ 6858000 h 6858000"/>
              <a:gd name="connsiteX5" fmla="*/ 0 w 8496300"/>
              <a:gd name="connsiteY5" fmla="*/ 474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300" h="6858000">
                <a:moveTo>
                  <a:pt x="1859358" y="0"/>
                </a:moveTo>
                <a:lnTo>
                  <a:pt x="6758227" y="0"/>
                </a:lnTo>
                <a:lnTo>
                  <a:pt x="8496300" y="728810"/>
                </a:lnTo>
                <a:lnTo>
                  <a:pt x="511073" y="6858000"/>
                </a:lnTo>
                <a:lnTo>
                  <a:pt x="0" y="6858000"/>
                </a:lnTo>
                <a:lnTo>
                  <a:pt x="0" y="4745243"/>
                </a:lnTo>
                <a:close/>
              </a:path>
            </a:pathLst>
          </a:custGeom>
          <a:solidFill>
            <a:schemeClr val="bg1">
              <a:lumMod val="95000"/>
            </a:schemeClr>
          </a:solidFill>
        </p:spPr>
        <p:txBody>
          <a:bodyPr wrap="square" rIns="3657600" anchor="ctr" anchorCtr="0">
            <a:noAutofit/>
          </a:bodyPr>
          <a:lstStyle>
            <a:lvl1pPr marL="0" indent="0" algn="ctr">
              <a:buNone/>
              <a:defRPr/>
            </a:lvl1pPr>
          </a:lstStyle>
          <a:p>
            <a:r>
              <a:rPr lang="en-US"/>
              <a:t>Image Here</a:t>
            </a:r>
          </a:p>
        </p:txBody>
      </p:sp>
      <p:sp>
        <p:nvSpPr>
          <p:cNvPr id="11" name="Text Placeholder 6">
            <a:extLst>
              <a:ext uri="{FF2B5EF4-FFF2-40B4-BE49-F238E27FC236}">
                <a16:creationId xmlns:a16="http://schemas.microsoft.com/office/drawing/2014/main" id="{F29F42E2-DD88-43FC-868F-0A331EEB4683}"/>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
        <p:nvSpPr>
          <p:cNvPr id="12" name="Text Placeholder 36">
            <a:extLst>
              <a:ext uri="{FF2B5EF4-FFF2-40B4-BE49-F238E27FC236}">
                <a16:creationId xmlns:a16="http://schemas.microsoft.com/office/drawing/2014/main" id="{2A3732F4-357D-4B54-AE8F-69623465F239}"/>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pic>
        <p:nvPicPr>
          <p:cNvPr id="7" name="Graphic 6">
            <a:extLst>
              <a:ext uri="{FF2B5EF4-FFF2-40B4-BE49-F238E27FC236}">
                <a16:creationId xmlns:a16="http://schemas.microsoft.com/office/drawing/2014/main" id="{FBA6FF60-F0B5-EF41-8F61-7F7388FC0D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0" name="Graphic 4">
            <a:extLst>
              <a:ext uri="{FF2B5EF4-FFF2-40B4-BE49-F238E27FC236}">
                <a16:creationId xmlns:a16="http://schemas.microsoft.com/office/drawing/2014/main" id="{E80A3B36-7B3B-4B55-942B-3355FBD03936}"/>
              </a:ext>
            </a:extLst>
          </p:cNvPr>
          <p:cNvSpPr/>
          <p:nvPr/>
        </p:nvSpPr>
        <p:spPr>
          <a:xfrm>
            <a:off x="-6350" y="3180277"/>
            <a:ext cx="8754465" cy="3677723"/>
          </a:xfrm>
          <a:custGeom>
            <a:avLst/>
            <a:gdLst>
              <a:gd name="connsiteX0" fmla="*/ 3377186 w 8754465"/>
              <a:gd name="connsiteY0" fmla="*/ 1420785 h 3677722"/>
              <a:gd name="connsiteX1" fmla="*/ 3377080 w 8754465"/>
              <a:gd name="connsiteY1" fmla="*/ 1420891 h 3677722"/>
              <a:gd name="connsiteX2" fmla="*/ 484185 w 8754465"/>
              <a:gd name="connsiteY2" fmla="*/ 207985 h 3677722"/>
              <a:gd name="connsiteX3" fmla="*/ 484079 w 8754465"/>
              <a:gd name="connsiteY3" fmla="*/ 208091 h 3677722"/>
              <a:gd name="connsiteX4" fmla="*/ 8836 w 8754465"/>
              <a:gd name="connsiteY4" fmla="*/ 8836 h 3677722"/>
              <a:gd name="connsiteX5" fmla="*/ 8836 w 8754465"/>
              <a:gd name="connsiteY5" fmla="*/ 2173818 h 3677722"/>
              <a:gd name="connsiteX6" fmla="*/ 879726 w 8754465"/>
              <a:gd name="connsiteY6" fmla="*/ 3320377 h 3677722"/>
              <a:gd name="connsiteX7" fmla="*/ 879832 w 8754465"/>
              <a:gd name="connsiteY7" fmla="*/ 3320271 h 3677722"/>
              <a:gd name="connsiteX8" fmla="*/ 1148189 w 8754465"/>
              <a:gd name="connsiteY8" fmla="*/ 3672781 h 3677722"/>
              <a:gd name="connsiteX9" fmla="*/ 8747298 w 8754465"/>
              <a:gd name="connsiteY9" fmla="*/ 3672781 h 367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4465" h="3677722">
                <a:moveTo>
                  <a:pt x="3377186" y="1420785"/>
                </a:moveTo>
                <a:lnTo>
                  <a:pt x="3377080" y="1420891"/>
                </a:lnTo>
                <a:lnTo>
                  <a:pt x="484185" y="207985"/>
                </a:lnTo>
                <a:lnTo>
                  <a:pt x="484079" y="208091"/>
                </a:lnTo>
                <a:lnTo>
                  <a:pt x="8836" y="8836"/>
                </a:lnTo>
                <a:lnTo>
                  <a:pt x="8836" y="2173818"/>
                </a:lnTo>
                <a:lnTo>
                  <a:pt x="879726" y="3320377"/>
                </a:lnTo>
                <a:lnTo>
                  <a:pt x="879832" y="3320271"/>
                </a:lnTo>
                <a:lnTo>
                  <a:pt x="1148189" y="3672781"/>
                </a:lnTo>
                <a:lnTo>
                  <a:pt x="8747298" y="3672781"/>
                </a:lnTo>
                <a:close/>
              </a:path>
            </a:pathLst>
          </a:custGeom>
          <a:gradFill>
            <a:gsLst>
              <a:gs pos="0">
                <a:schemeClr val="accent1">
                  <a:alpha val="90000"/>
                </a:schemeClr>
              </a:gs>
              <a:gs pos="100000">
                <a:schemeClr val="accent3">
                  <a:alpha val="90000"/>
                </a:schemeClr>
              </a:gs>
            </a:gsLst>
            <a:lin ang="10800000" scaled="1"/>
          </a:gradFill>
          <a:ln w="10588" cap="flat">
            <a:noFill/>
            <a:prstDash val="solid"/>
            <a:miter/>
          </a:ln>
        </p:spPr>
        <p:txBody>
          <a:bodyPr rtlCol="0" anchor="ctr"/>
          <a:lstStyle/>
          <a:p>
            <a:endParaRPr lang="en-US"/>
          </a:p>
        </p:txBody>
      </p:sp>
    </p:spTree>
    <p:extLst>
      <p:ext uri="{BB962C8B-B14F-4D97-AF65-F5344CB8AC3E}">
        <p14:creationId xmlns:p14="http://schemas.microsoft.com/office/powerpoint/2010/main" val="5233159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reaker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3724CE-9E3B-415B-8F28-12EED683E66F}"/>
              </a:ext>
            </a:extLst>
          </p:cNvPr>
          <p:cNvPicPr>
            <a:picLocks noChangeAspect="1"/>
          </p:cNvPicPr>
          <p:nvPr/>
        </p:nvPicPr>
        <p:blipFill>
          <a:blip r:embed="rId2"/>
          <a:stretch>
            <a:fillRect/>
          </a:stretch>
        </p:blipFill>
        <p:spPr>
          <a:xfrm>
            <a:off x="0" y="2974"/>
            <a:ext cx="12192000" cy="6852052"/>
          </a:xfrm>
          <a:prstGeom prst="rect">
            <a:avLst/>
          </a:prstGeom>
        </p:spPr>
      </p:pic>
      <p:sp>
        <p:nvSpPr>
          <p:cNvPr id="10" name="Text Placeholder 6">
            <a:extLst>
              <a:ext uri="{FF2B5EF4-FFF2-40B4-BE49-F238E27FC236}">
                <a16:creationId xmlns:a16="http://schemas.microsoft.com/office/drawing/2014/main" id="{77A39ADB-6AFA-4AA0-894C-81B85DA6A355}"/>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
        <p:nvSpPr>
          <p:cNvPr id="11" name="Text Placeholder 36">
            <a:extLst>
              <a:ext uri="{FF2B5EF4-FFF2-40B4-BE49-F238E27FC236}">
                <a16:creationId xmlns:a16="http://schemas.microsoft.com/office/drawing/2014/main" id="{32B9E9F7-7966-45F8-9583-22CBC58C8936}"/>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pic>
        <p:nvPicPr>
          <p:cNvPr id="7" name="Graphic 6">
            <a:extLst>
              <a:ext uri="{FF2B5EF4-FFF2-40B4-BE49-F238E27FC236}">
                <a16:creationId xmlns:a16="http://schemas.microsoft.com/office/drawing/2014/main" id="{E9C00A87-B378-2449-BFAA-F7516B2098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Tree>
    <p:extLst>
      <p:ext uri="{BB962C8B-B14F-4D97-AF65-F5344CB8AC3E}">
        <p14:creationId xmlns:p14="http://schemas.microsoft.com/office/powerpoint/2010/main" val="18091349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Breaker 2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3CC7F6-FAC2-411A-9CDC-E4CBE9CB9821}"/>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6">
            <a:extLst>
              <a:ext uri="{FF2B5EF4-FFF2-40B4-BE49-F238E27FC236}">
                <a16:creationId xmlns:a16="http://schemas.microsoft.com/office/drawing/2014/main" id="{70B6A775-70C9-49CA-A602-22A10909E69E}"/>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
        <p:nvSpPr>
          <p:cNvPr id="13" name="Text Placeholder 36">
            <a:extLst>
              <a:ext uri="{FF2B5EF4-FFF2-40B4-BE49-F238E27FC236}">
                <a16:creationId xmlns:a16="http://schemas.microsoft.com/office/drawing/2014/main" id="{D40DDC5F-891A-471E-8BD0-0474690E2A32}"/>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pic>
        <p:nvPicPr>
          <p:cNvPr id="8" name="Graphic 7">
            <a:extLst>
              <a:ext uri="{FF2B5EF4-FFF2-40B4-BE49-F238E27FC236}">
                <a16:creationId xmlns:a16="http://schemas.microsoft.com/office/drawing/2014/main" id="{692456E2-C3AD-CF4A-8545-5A108C8DB8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7" name="Picture Placeholder 6">
            <a:extLst>
              <a:ext uri="{FF2B5EF4-FFF2-40B4-BE49-F238E27FC236}">
                <a16:creationId xmlns:a16="http://schemas.microsoft.com/office/drawing/2014/main" id="{CBF5291B-4AE1-4EF1-B31D-7344D1447A3E}"/>
              </a:ext>
            </a:extLst>
          </p:cNvPr>
          <p:cNvSpPr>
            <a:spLocks noGrp="1"/>
          </p:cNvSpPr>
          <p:nvPr>
            <p:ph type="pic" sz="quarter" idx="12" hasCustomPrompt="1"/>
          </p:nvPr>
        </p:nvSpPr>
        <p:spPr>
          <a:xfrm>
            <a:off x="0" y="0"/>
            <a:ext cx="8496300" cy="6858000"/>
          </a:xfrm>
          <a:custGeom>
            <a:avLst/>
            <a:gdLst>
              <a:gd name="connsiteX0" fmla="*/ 1859358 w 8496300"/>
              <a:gd name="connsiteY0" fmla="*/ 0 h 6858000"/>
              <a:gd name="connsiteX1" fmla="*/ 6758227 w 8496300"/>
              <a:gd name="connsiteY1" fmla="*/ 0 h 6858000"/>
              <a:gd name="connsiteX2" fmla="*/ 8496300 w 8496300"/>
              <a:gd name="connsiteY2" fmla="*/ 728810 h 6858000"/>
              <a:gd name="connsiteX3" fmla="*/ 511073 w 8496300"/>
              <a:gd name="connsiteY3" fmla="*/ 6858000 h 6858000"/>
              <a:gd name="connsiteX4" fmla="*/ 0 w 8496300"/>
              <a:gd name="connsiteY4" fmla="*/ 6858000 h 6858000"/>
              <a:gd name="connsiteX5" fmla="*/ 0 w 8496300"/>
              <a:gd name="connsiteY5" fmla="*/ 474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300" h="6858000">
                <a:moveTo>
                  <a:pt x="1859358" y="0"/>
                </a:moveTo>
                <a:lnTo>
                  <a:pt x="6758227" y="0"/>
                </a:lnTo>
                <a:lnTo>
                  <a:pt x="8496300" y="728810"/>
                </a:lnTo>
                <a:lnTo>
                  <a:pt x="511073" y="6858000"/>
                </a:lnTo>
                <a:lnTo>
                  <a:pt x="0" y="6858000"/>
                </a:lnTo>
                <a:lnTo>
                  <a:pt x="0" y="4745243"/>
                </a:lnTo>
                <a:close/>
              </a:path>
            </a:pathLst>
          </a:custGeom>
          <a:solidFill>
            <a:schemeClr val="bg1">
              <a:lumMod val="95000"/>
            </a:schemeClr>
          </a:solidFill>
        </p:spPr>
        <p:txBody>
          <a:bodyPr wrap="square" rIns="3657600" anchor="ctr" anchorCtr="0">
            <a:noAutofit/>
          </a:bodyPr>
          <a:lstStyle>
            <a:lvl1pPr marL="0" indent="0" algn="ctr">
              <a:buNone/>
              <a:defRPr/>
            </a:lvl1pPr>
          </a:lstStyle>
          <a:p>
            <a:r>
              <a:rPr lang="en-US"/>
              <a:t>Image Here</a:t>
            </a:r>
          </a:p>
        </p:txBody>
      </p:sp>
      <p:sp>
        <p:nvSpPr>
          <p:cNvPr id="14" name="Graphic 4">
            <a:extLst>
              <a:ext uri="{FF2B5EF4-FFF2-40B4-BE49-F238E27FC236}">
                <a16:creationId xmlns:a16="http://schemas.microsoft.com/office/drawing/2014/main" id="{73457F43-AF46-4CEC-A27C-D36D79774E47}"/>
              </a:ext>
            </a:extLst>
          </p:cNvPr>
          <p:cNvSpPr/>
          <p:nvPr/>
        </p:nvSpPr>
        <p:spPr>
          <a:xfrm>
            <a:off x="-6350" y="3180277"/>
            <a:ext cx="8754465" cy="3677723"/>
          </a:xfrm>
          <a:custGeom>
            <a:avLst/>
            <a:gdLst>
              <a:gd name="connsiteX0" fmla="*/ 3377186 w 8754465"/>
              <a:gd name="connsiteY0" fmla="*/ 1420785 h 3677722"/>
              <a:gd name="connsiteX1" fmla="*/ 3377080 w 8754465"/>
              <a:gd name="connsiteY1" fmla="*/ 1420891 h 3677722"/>
              <a:gd name="connsiteX2" fmla="*/ 484185 w 8754465"/>
              <a:gd name="connsiteY2" fmla="*/ 207985 h 3677722"/>
              <a:gd name="connsiteX3" fmla="*/ 484079 w 8754465"/>
              <a:gd name="connsiteY3" fmla="*/ 208091 h 3677722"/>
              <a:gd name="connsiteX4" fmla="*/ 8836 w 8754465"/>
              <a:gd name="connsiteY4" fmla="*/ 8836 h 3677722"/>
              <a:gd name="connsiteX5" fmla="*/ 8836 w 8754465"/>
              <a:gd name="connsiteY5" fmla="*/ 2173818 h 3677722"/>
              <a:gd name="connsiteX6" fmla="*/ 879726 w 8754465"/>
              <a:gd name="connsiteY6" fmla="*/ 3320377 h 3677722"/>
              <a:gd name="connsiteX7" fmla="*/ 879832 w 8754465"/>
              <a:gd name="connsiteY7" fmla="*/ 3320271 h 3677722"/>
              <a:gd name="connsiteX8" fmla="*/ 1148189 w 8754465"/>
              <a:gd name="connsiteY8" fmla="*/ 3672781 h 3677722"/>
              <a:gd name="connsiteX9" fmla="*/ 8747298 w 8754465"/>
              <a:gd name="connsiteY9" fmla="*/ 3672781 h 367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4465" h="3677722">
                <a:moveTo>
                  <a:pt x="3377186" y="1420785"/>
                </a:moveTo>
                <a:lnTo>
                  <a:pt x="3377080" y="1420891"/>
                </a:lnTo>
                <a:lnTo>
                  <a:pt x="484185" y="207985"/>
                </a:lnTo>
                <a:lnTo>
                  <a:pt x="484079" y="208091"/>
                </a:lnTo>
                <a:lnTo>
                  <a:pt x="8836" y="8836"/>
                </a:lnTo>
                <a:lnTo>
                  <a:pt x="8836" y="2173818"/>
                </a:lnTo>
                <a:lnTo>
                  <a:pt x="879726" y="3320377"/>
                </a:lnTo>
                <a:lnTo>
                  <a:pt x="879832" y="3320271"/>
                </a:lnTo>
                <a:lnTo>
                  <a:pt x="1148189" y="3672781"/>
                </a:lnTo>
                <a:lnTo>
                  <a:pt x="8747298" y="3672781"/>
                </a:lnTo>
                <a:close/>
              </a:path>
            </a:pathLst>
          </a:custGeom>
          <a:gradFill flip="none" rotWithShape="1">
            <a:gsLst>
              <a:gs pos="0">
                <a:schemeClr val="bg1">
                  <a:alpha val="85000"/>
                </a:schemeClr>
              </a:gs>
              <a:gs pos="100000">
                <a:schemeClr val="bg1">
                  <a:alpha val="25000"/>
                </a:schemeClr>
              </a:gs>
            </a:gsLst>
            <a:lin ang="2700000" scaled="1"/>
            <a:tileRect/>
          </a:gradFill>
          <a:ln w="10588" cap="flat">
            <a:noFill/>
            <a:prstDash val="solid"/>
            <a:miter/>
          </a:ln>
        </p:spPr>
        <p:txBody>
          <a:bodyPr rtlCol="0" anchor="ctr"/>
          <a:lstStyle/>
          <a:p>
            <a:endParaRPr lang="en-US"/>
          </a:p>
        </p:txBody>
      </p:sp>
    </p:spTree>
    <p:extLst>
      <p:ext uri="{BB962C8B-B14F-4D97-AF65-F5344CB8AC3E}">
        <p14:creationId xmlns:p14="http://schemas.microsoft.com/office/powerpoint/2010/main" val="12654041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Br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BE30D9-F1F5-405F-86C3-2F22D1D2FEBE}"/>
              </a:ext>
            </a:extLst>
          </p:cNvPr>
          <p:cNvPicPr>
            <a:picLocks noChangeAspect="1"/>
          </p:cNvPicPr>
          <p:nvPr/>
        </p:nvPicPr>
        <p:blipFill>
          <a:blip r:embed="rId2"/>
          <a:stretch>
            <a:fillRect/>
          </a:stretch>
        </p:blipFill>
        <p:spPr>
          <a:xfrm>
            <a:off x="0" y="2974"/>
            <a:ext cx="12192000" cy="6852052"/>
          </a:xfrm>
          <a:prstGeom prst="rect">
            <a:avLst/>
          </a:prstGeom>
        </p:spPr>
      </p:pic>
      <p:sp>
        <p:nvSpPr>
          <p:cNvPr id="10" name="Text Placeholder 6">
            <a:extLst>
              <a:ext uri="{FF2B5EF4-FFF2-40B4-BE49-F238E27FC236}">
                <a16:creationId xmlns:a16="http://schemas.microsoft.com/office/drawing/2014/main" id="{BD759CD5-7733-4865-94D0-3C025197BDF4}"/>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
        <p:nvSpPr>
          <p:cNvPr id="11" name="Text Placeholder 36">
            <a:extLst>
              <a:ext uri="{FF2B5EF4-FFF2-40B4-BE49-F238E27FC236}">
                <a16:creationId xmlns:a16="http://schemas.microsoft.com/office/drawing/2014/main" id="{63EAE161-4096-4980-91F6-CDB2C71A7D75}"/>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pic>
        <p:nvPicPr>
          <p:cNvPr id="7" name="Graphic 6">
            <a:extLst>
              <a:ext uri="{FF2B5EF4-FFF2-40B4-BE49-F238E27FC236}">
                <a16:creationId xmlns:a16="http://schemas.microsoft.com/office/drawing/2014/main" id="{81D6A819-65B1-B548-B13A-86D19D5707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Tree>
    <p:extLst>
      <p:ext uri="{BB962C8B-B14F-4D97-AF65-F5344CB8AC3E}">
        <p14:creationId xmlns:p14="http://schemas.microsoft.com/office/powerpoint/2010/main" val="35293986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reaker 3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C29118-FAEA-4CFC-B758-3A462877CE2F}"/>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6">
            <a:extLst>
              <a:ext uri="{FF2B5EF4-FFF2-40B4-BE49-F238E27FC236}">
                <a16:creationId xmlns:a16="http://schemas.microsoft.com/office/drawing/2014/main" id="{3276A094-0F46-4740-8A23-81D51CF45E39}"/>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
        <p:nvSpPr>
          <p:cNvPr id="13" name="Text Placeholder 36">
            <a:extLst>
              <a:ext uri="{FF2B5EF4-FFF2-40B4-BE49-F238E27FC236}">
                <a16:creationId xmlns:a16="http://schemas.microsoft.com/office/drawing/2014/main" id="{7531585B-D5C3-489D-AFCF-1915A1CAFE92}"/>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pic>
        <p:nvPicPr>
          <p:cNvPr id="8" name="Graphic 7">
            <a:extLst>
              <a:ext uri="{FF2B5EF4-FFF2-40B4-BE49-F238E27FC236}">
                <a16:creationId xmlns:a16="http://schemas.microsoft.com/office/drawing/2014/main" id="{24F2AF89-5A43-E046-9CEF-D6E00063F8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7" name="Picture Placeholder 6">
            <a:extLst>
              <a:ext uri="{FF2B5EF4-FFF2-40B4-BE49-F238E27FC236}">
                <a16:creationId xmlns:a16="http://schemas.microsoft.com/office/drawing/2014/main" id="{C4F2BC1D-0A56-4D3F-AD9D-87EE429C75BD}"/>
              </a:ext>
            </a:extLst>
          </p:cNvPr>
          <p:cNvSpPr>
            <a:spLocks noGrp="1"/>
          </p:cNvSpPr>
          <p:nvPr>
            <p:ph type="pic" sz="quarter" idx="12" hasCustomPrompt="1"/>
          </p:nvPr>
        </p:nvSpPr>
        <p:spPr>
          <a:xfrm>
            <a:off x="0" y="0"/>
            <a:ext cx="8496300" cy="6858000"/>
          </a:xfrm>
          <a:custGeom>
            <a:avLst/>
            <a:gdLst>
              <a:gd name="connsiteX0" fmla="*/ 1859358 w 8496300"/>
              <a:gd name="connsiteY0" fmla="*/ 0 h 6858000"/>
              <a:gd name="connsiteX1" fmla="*/ 6758227 w 8496300"/>
              <a:gd name="connsiteY1" fmla="*/ 0 h 6858000"/>
              <a:gd name="connsiteX2" fmla="*/ 8496300 w 8496300"/>
              <a:gd name="connsiteY2" fmla="*/ 728810 h 6858000"/>
              <a:gd name="connsiteX3" fmla="*/ 511073 w 8496300"/>
              <a:gd name="connsiteY3" fmla="*/ 6858000 h 6858000"/>
              <a:gd name="connsiteX4" fmla="*/ 0 w 8496300"/>
              <a:gd name="connsiteY4" fmla="*/ 6858000 h 6858000"/>
              <a:gd name="connsiteX5" fmla="*/ 0 w 8496300"/>
              <a:gd name="connsiteY5" fmla="*/ 474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300" h="6858000">
                <a:moveTo>
                  <a:pt x="1859358" y="0"/>
                </a:moveTo>
                <a:lnTo>
                  <a:pt x="6758227" y="0"/>
                </a:lnTo>
                <a:lnTo>
                  <a:pt x="8496300" y="728810"/>
                </a:lnTo>
                <a:lnTo>
                  <a:pt x="511073" y="6858000"/>
                </a:lnTo>
                <a:lnTo>
                  <a:pt x="0" y="6858000"/>
                </a:lnTo>
                <a:lnTo>
                  <a:pt x="0" y="4745243"/>
                </a:lnTo>
                <a:close/>
              </a:path>
            </a:pathLst>
          </a:custGeom>
          <a:solidFill>
            <a:schemeClr val="bg1">
              <a:lumMod val="95000"/>
            </a:schemeClr>
          </a:solidFill>
        </p:spPr>
        <p:txBody>
          <a:bodyPr wrap="square" rIns="3657600" anchor="ctr" anchorCtr="0">
            <a:noAutofit/>
          </a:bodyPr>
          <a:lstStyle>
            <a:lvl1pPr marL="0" indent="0" algn="ctr">
              <a:buNone/>
              <a:defRPr/>
            </a:lvl1pPr>
          </a:lstStyle>
          <a:p>
            <a:r>
              <a:rPr lang="en-US"/>
              <a:t>Image Here</a:t>
            </a:r>
          </a:p>
        </p:txBody>
      </p:sp>
      <p:sp>
        <p:nvSpPr>
          <p:cNvPr id="14" name="Graphic 4">
            <a:extLst>
              <a:ext uri="{FF2B5EF4-FFF2-40B4-BE49-F238E27FC236}">
                <a16:creationId xmlns:a16="http://schemas.microsoft.com/office/drawing/2014/main" id="{13D5E389-D119-4E18-AE55-BD6E21699EE7}"/>
              </a:ext>
            </a:extLst>
          </p:cNvPr>
          <p:cNvSpPr/>
          <p:nvPr/>
        </p:nvSpPr>
        <p:spPr>
          <a:xfrm>
            <a:off x="-6350" y="3180277"/>
            <a:ext cx="8754465" cy="3677723"/>
          </a:xfrm>
          <a:custGeom>
            <a:avLst/>
            <a:gdLst>
              <a:gd name="connsiteX0" fmla="*/ 3377186 w 8754465"/>
              <a:gd name="connsiteY0" fmla="*/ 1420785 h 3677722"/>
              <a:gd name="connsiteX1" fmla="*/ 3377080 w 8754465"/>
              <a:gd name="connsiteY1" fmla="*/ 1420891 h 3677722"/>
              <a:gd name="connsiteX2" fmla="*/ 484185 w 8754465"/>
              <a:gd name="connsiteY2" fmla="*/ 207985 h 3677722"/>
              <a:gd name="connsiteX3" fmla="*/ 484079 w 8754465"/>
              <a:gd name="connsiteY3" fmla="*/ 208091 h 3677722"/>
              <a:gd name="connsiteX4" fmla="*/ 8836 w 8754465"/>
              <a:gd name="connsiteY4" fmla="*/ 8836 h 3677722"/>
              <a:gd name="connsiteX5" fmla="*/ 8836 w 8754465"/>
              <a:gd name="connsiteY5" fmla="*/ 2173818 h 3677722"/>
              <a:gd name="connsiteX6" fmla="*/ 879726 w 8754465"/>
              <a:gd name="connsiteY6" fmla="*/ 3320377 h 3677722"/>
              <a:gd name="connsiteX7" fmla="*/ 879832 w 8754465"/>
              <a:gd name="connsiteY7" fmla="*/ 3320271 h 3677722"/>
              <a:gd name="connsiteX8" fmla="*/ 1148189 w 8754465"/>
              <a:gd name="connsiteY8" fmla="*/ 3672781 h 3677722"/>
              <a:gd name="connsiteX9" fmla="*/ 8747298 w 8754465"/>
              <a:gd name="connsiteY9" fmla="*/ 3672781 h 367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4465" h="3677722">
                <a:moveTo>
                  <a:pt x="3377186" y="1420785"/>
                </a:moveTo>
                <a:lnTo>
                  <a:pt x="3377080" y="1420891"/>
                </a:lnTo>
                <a:lnTo>
                  <a:pt x="484185" y="207985"/>
                </a:lnTo>
                <a:lnTo>
                  <a:pt x="484079" y="208091"/>
                </a:lnTo>
                <a:lnTo>
                  <a:pt x="8836" y="8836"/>
                </a:lnTo>
                <a:lnTo>
                  <a:pt x="8836" y="2173818"/>
                </a:lnTo>
                <a:lnTo>
                  <a:pt x="879726" y="3320377"/>
                </a:lnTo>
                <a:lnTo>
                  <a:pt x="879832" y="3320271"/>
                </a:lnTo>
                <a:lnTo>
                  <a:pt x="1148189" y="3672781"/>
                </a:lnTo>
                <a:lnTo>
                  <a:pt x="8747298" y="3672781"/>
                </a:lnTo>
                <a:close/>
              </a:path>
            </a:pathLst>
          </a:custGeom>
          <a:gradFill flip="none" rotWithShape="1">
            <a:gsLst>
              <a:gs pos="0">
                <a:schemeClr val="bg1">
                  <a:alpha val="85000"/>
                </a:schemeClr>
              </a:gs>
              <a:gs pos="100000">
                <a:schemeClr val="bg1">
                  <a:alpha val="25000"/>
                </a:schemeClr>
              </a:gs>
            </a:gsLst>
            <a:lin ang="2700000" scaled="1"/>
            <a:tileRect/>
          </a:gradFill>
          <a:ln w="10588" cap="flat">
            <a:noFill/>
            <a:prstDash val="solid"/>
            <a:miter/>
          </a:ln>
        </p:spPr>
        <p:txBody>
          <a:bodyPr rtlCol="0" anchor="ctr"/>
          <a:lstStyle/>
          <a:p>
            <a:endParaRPr lang="en-US"/>
          </a:p>
        </p:txBody>
      </p:sp>
    </p:spTree>
    <p:extLst>
      <p:ext uri="{BB962C8B-B14F-4D97-AF65-F5344CB8AC3E}">
        <p14:creationId xmlns:p14="http://schemas.microsoft.com/office/powerpoint/2010/main" val="14140337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85344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pic>
        <p:nvPicPr>
          <p:cNvPr id="11" name="Picture 10">
            <a:extLst>
              <a:ext uri="{FF2B5EF4-FFF2-40B4-BE49-F238E27FC236}">
                <a16:creationId xmlns:a16="http://schemas.microsoft.com/office/drawing/2014/main" id="{C37E1C0B-25CE-49AB-9945-14AC3E602816}"/>
              </a:ext>
            </a:extLst>
          </p:cNvPr>
          <p:cNvPicPr>
            <a:picLocks noChangeAspect="1"/>
          </p:cNvPicPr>
          <p:nvPr/>
        </p:nvPicPr>
        <p:blipFill rotWithShape="1">
          <a:blip r:embed="rId3"/>
          <a:srcRect l="72237" b="37123"/>
          <a:stretch/>
        </p:blipFill>
        <p:spPr>
          <a:xfrm>
            <a:off x="8807116" y="0"/>
            <a:ext cx="3384884" cy="4312118"/>
          </a:xfrm>
          <a:prstGeom prst="rect">
            <a:avLst/>
          </a:prstGeom>
        </p:spPr>
      </p:pic>
      <p:pic>
        <p:nvPicPr>
          <p:cNvPr id="12" name="Picture 11">
            <a:extLst>
              <a:ext uri="{FF2B5EF4-FFF2-40B4-BE49-F238E27FC236}">
                <a16:creationId xmlns:a16="http://schemas.microsoft.com/office/drawing/2014/main" id="{37DE9540-572B-49EB-BBE1-8F5ABA880A93}"/>
              </a:ext>
            </a:extLst>
          </p:cNvPr>
          <p:cNvPicPr>
            <a:picLocks noChangeAspect="1"/>
          </p:cNvPicPr>
          <p:nvPr/>
        </p:nvPicPr>
        <p:blipFill>
          <a:blip r:embed="rId4"/>
          <a:stretch>
            <a:fillRect/>
          </a:stretch>
        </p:blipFill>
        <p:spPr>
          <a:xfrm>
            <a:off x="0" y="6781800"/>
            <a:ext cx="12192000" cy="76200"/>
          </a:xfrm>
          <a:prstGeom prst="rect">
            <a:avLst/>
          </a:prstGeom>
        </p:spPr>
      </p:pic>
      <p:sp>
        <p:nvSpPr>
          <p:cNvPr id="15" name="Content Placeholder 2">
            <a:extLst>
              <a:ext uri="{FF2B5EF4-FFF2-40B4-BE49-F238E27FC236}">
                <a16:creationId xmlns:a16="http://schemas.microsoft.com/office/drawing/2014/main" id="{C216CBA1-BEA5-4928-B940-38E632C00C6F}"/>
              </a:ext>
            </a:extLst>
          </p:cNvPr>
          <p:cNvSpPr>
            <a:spLocks noGrp="1"/>
          </p:cNvSpPr>
          <p:nvPr>
            <p:ph sz="quarter" idx="21" hasCustomPrompt="1"/>
          </p:nvPr>
        </p:nvSpPr>
        <p:spPr>
          <a:xfrm>
            <a:off x="609599" y="1371600"/>
            <a:ext cx="8867775" cy="4506913"/>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303825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000000"/>
                </a:solidFill>
                <a:latin typeface="Arial" panose="020B0604020202020204" pitchFamily="34" charset="0"/>
                <a:cs typeface="Arial" panose="020B0604020202020204" pitchFamily="34" charset="0"/>
              </a:defRPr>
            </a:lvl1pPr>
          </a:lstStyle>
          <a:p>
            <a:pPr lvl="0"/>
            <a:r>
              <a:rPr lang="en-GB" noProof="0"/>
              <a:t>Click to edit master title style</a:t>
            </a:r>
          </a:p>
        </p:txBody>
      </p:sp>
      <p:sp>
        <p:nvSpPr>
          <p:cNvPr id="15" name="Text Placeholder 14">
            <a:extLst>
              <a:ext uri="{FF2B5EF4-FFF2-40B4-BE49-F238E27FC236}">
                <a16:creationId xmlns:a16="http://schemas.microsoft.com/office/drawing/2014/main" id="{49210AAC-8FF8-46F0-A01F-0BD24111C393}"/>
              </a:ext>
            </a:extLst>
          </p:cNvPr>
          <p:cNvSpPr>
            <a:spLocks noGrp="1"/>
          </p:cNvSpPr>
          <p:nvPr>
            <p:ph type="body" sz="quarter" idx="10" hasCustomPrompt="1"/>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rgbClr val="000000"/>
                </a:solidFill>
                <a:latin typeface="Arial" panose="020B0604020202020204" pitchFamily="34" charset="0"/>
                <a:cs typeface="Arial" panose="020B0604020202020204" pitchFamily="34" charset="0"/>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GB" noProof="0"/>
              <a:t>##</a:t>
            </a:r>
          </a:p>
        </p:txBody>
      </p:sp>
      <p:sp>
        <p:nvSpPr>
          <p:cNvPr id="17" name="Text Placeholder 14">
            <a:extLst>
              <a:ext uri="{FF2B5EF4-FFF2-40B4-BE49-F238E27FC236}">
                <a16:creationId xmlns:a16="http://schemas.microsoft.com/office/drawing/2014/main" id="{F49B1255-E616-42CA-9A44-9B8D3D3EFE76}"/>
              </a:ext>
            </a:extLst>
          </p:cNvPr>
          <p:cNvSpPr>
            <a:spLocks noGrp="1"/>
          </p:cNvSpPr>
          <p:nvPr>
            <p:ph type="body" sz="quarter" idx="11" hasCustomPrompt="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18" name="Text Placeholder 14">
            <a:extLst>
              <a:ext uri="{FF2B5EF4-FFF2-40B4-BE49-F238E27FC236}">
                <a16:creationId xmlns:a16="http://schemas.microsoft.com/office/drawing/2014/main" id="{0236DF5E-02FB-4D0D-B154-96FBE01314E9}"/>
              </a:ext>
            </a:extLst>
          </p:cNvPr>
          <p:cNvSpPr>
            <a:spLocks noGrp="1"/>
          </p:cNvSpPr>
          <p:nvPr>
            <p:ph type="body" sz="quarter" idx="12" hasCustomPrompt="1"/>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a:t>##</a:t>
            </a:r>
          </a:p>
        </p:txBody>
      </p:sp>
      <p:sp>
        <p:nvSpPr>
          <p:cNvPr id="19" name="Text Placeholder 14">
            <a:extLst>
              <a:ext uri="{FF2B5EF4-FFF2-40B4-BE49-F238E27FC236}">
                <a16:creationId xmlns:a16="http://schemas.microsoft.com/office/drawing/2014/main" id="{5E386D22-AEA2-4022-826F-AC213839AC3D}"/>
              </a:ext>
            </a:extLst>
          </p:cNvPr>
          <p:cNvSpPr>
            <a:spLocks noGrp="1"/>
          </p:cNvSpPr>
          <p:nvPr>
            <p:ph type="body" sz="quarter" idx="13" hasCustomPrompt="1"/>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0" name="Text Placeholder 14">
            <a:extLst>
              <a:ext uri="{FF2B5EF4-FFF2-40B4-BE49-F238E27FC236}">
                <a16:creationId xmlns:a16="http://schemas.microsoft.com/office/drawing/2014/main" id="{85A245C2-2791-408B-AB20-FBD474E7059A}"/>
              </a:ext>
            </a:extLst>
          </p:cNvPr>
          <p:cNvSpPr>
            <a:spLocks noGrp="1"/>
          </p:cNvSpPr>
          <p:nvPr>
            <p:ph type="body" sz="quarter" idx="14" hasCustomPrompt="1"/>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1" name="Text Placeholder 14">
            <a:extLst>
              <a:ext uri="{FF2B5EF4-FFF2-40B4-BE49-F238E27FC236}">
                <a16:creationId xmlns:a16="http://schemas.microsoft.com/office/drawing/2014/main" id="{60286D20-16B3-4C48-B086-37FAD17EAB81}"/>
              </a:ext>
            </a:extLst>
          </p:cNvPr>
          <p:cNvSpPr>
            <a:spLocks noGrp="1"/>
          </p:cNvSpPr>
          <p:nvPr>
            <p:ph type="body" sz="quarter" idx="15" hasCustomPrompt="1"/>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US"/>
              <a:t>##</a:t>
            </a:r>
          </a:p>
        </p:txBody>
      </p:sp>
      <p:sp>
        <p:nvSpPr>
          <p:cNvPr id="22" name="Text Placeholder 14">
            <a:extLst>
              <a:ext uri="{FF2B5EF4-FFF2-40B4-BE49-F238E27FC236}">
                <a16:creationId xmlns:a16="http://schemas.microsoft.com/office/drawing/2014/main" id="{11965CC1-CBF3-4456-B704-4C8BEF2E971B}"/>
              </a:ext>
            </a:extLst>
          </p:cNvPr>
          <p:cNvSpPr>
            <a:spLocks noGrp="1"/>
          </p:cNvSpPr>
          <p:nvPr>
            <p:ph type="body" sz="quarter" idx="16" hasCustomPrompt="1"/>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3" name="Text Placeholder 14">
            <a:extLst>
              <a:ext uri="{FF2B5EF4-FFF2-40B4-BE49-F238E27FC236}">
                <a16:creationId xmlns:a16="http://schemas.microsoft.com/office/drawing/2014/main" id="{8D1A46BB-CD37-4782-8D2C-2AF2ED290C5D}"/>
              </a:ext>
            </a:extLst>
          </p:cNvPr>
          <p:cNvSpPr>
            <a:spLocks noGrp="1"/>
          </p:cNvSpPr>
          <p:nvPr>
            <p:ph type="body" sz="quarter" idx="17" hasCustomPrompt="1"/>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4" name="Text Placeholder 14">
            <a:extLst>
              <a:ext uri="{FF2B5EF4-FFF2-40B4-BE49-F238E27FC236}">
                <a16:creationId xmlns:a16="http://schemas.microsoft.com/office/drawing/2014/main" id="{53808691-F177-4AF9-A74A-E9C0154D68C9}"/>
              </a:ext>
            </a:extLst>
          </p:cNvPr>
          <p:cNvSpPr>
            <a:spLocks noGrp="1"/>
          </p:cNvSpPr>
          <p:nvPr>
            <p:ph type="body" sz="quarter" idx="18" hasCustomPrompt="1"/>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a:t>##</a:t>
            </a:r>
          </a:p>
        </p:txBody>
      </p:sp>
      <p:sp>
        <p:nvSpPr>
          <p:cNvPr id="25" name="Text Placeholder 14">
            <a:extLst>
              <a:ext uri="{FF2B5EF4-FFF2-40B4-BE49-F238E27FC236}">
                <a16:creationId xmlns:a16="http://schemas.microsoft.com/office/drawing/2014/main" id="{D8B702E8-22A7-450D-B7D9-546DEE0B4D67}"/>
              </a:ext>
            </a:extLst>
          </p:cNvPr>
          <p:cNvSpPr>
            <a:spLocks noGrp="1"/>
          </p:cNvSpPr>
          <p:nvPr>
            <p:ph type="body" sz="quarter" idx="19" hasCustomPrompt="1"/>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6" name="Text Placeholder 27">
            <a:extLst>
              <a:ext uri="{FF2B5EF4-FFF2-40B4-BE49-F238E27FC236}">
                <a16:creationId xmlns:a16="http://schemas.microsoft.com/office/drawing/2014/main" id="{D30610FB-2D5B-4047-90F6-6F14FC1525B9}"/>
              </a:ext>
            </a:extLst>
          </p:cNvPr>
          <p:cNvSpPr>
            <a:spLocks noGrp="1"/>
          </p:cNvSpPr>
          <p:nvPr>
            <p:ph type="body" sz="quarter" idx="20" hasCustomPrompt="1"/>
          </p:nvPr>
        </p:nvSpPr>
        <p:spPr>
          <a:xfrm>
            <a:off x="1400174"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7" name="Text Placeholder 27">
            <a:extLst>
              <a:ext uri="{FF2B5EF4-FFF2-40B4-BE49-F238E27FC236}">
                <a16:creationId xmlns:a16="http://schemas.microsoft.com/office/drawing/2014/main" id="{3AA40F9A-BFAC-4100-AEFA-B64A4C0E8C0D}"/>
              </a:ext>
            </a:extLst>
          </p:cNvPr>
          <p:cNvSpPr>
            <a:spLocks noGrp="1"/>
          </p:cNvSpPr>
          <p:nvPr>
            <p:ph type="body" sz="quarter" idx="21" hasCustomPrompt="1"/>
          </p:nvPr>
        </p:nvSpPr>
        <p:spPr>
          <a:xfrm>
            <a:off x="1400174" y="1912825"/>
            <a:ext cx="4543426" cy="193899"/>
          </a:xfrm>
          <a:prstGeom prst="rect">
            <a:avLst/>
          </a:prstGeom>
        </p:spPr>
        <p:txBody>
          <a:bodyPr lIns="0" tIns="0" rIns="0" bIns="0" anchor="t">
            <a:noAutofit/>
          </a:bodyPr>
          <a:lstStyle>
            <a:lvl1pPr marL="0" indent="0">
              <a:buNone/>
              <a:defRPr sz="1200" b="0" baseline="0">
                <a:solidFill>
                  <a:srgbClr val="000000"/>
                </a:solidFill>
                <a:latin typeface="Arial" panose="020B0604020202020204" pitchFamily="34" charset="0"/>
              </a:defRPr>
            </a:lvl1pPr>
          </a:lstStyle>
          <a:p>
            <a:pPr lvl="0"/>
            <a:r>
              <a:rPr lang="en-GB" noProof="0"/>
              <a:t>Subtitle</a:t>
            </a:r>
          </a:p>
        </p:txBody>
      </p:sp>
      <p:sp>
        <p:nvSpPr>
          <p:cNvPr id="28" name="Text Placeholder 27">
            <a:extLst>
              <a:ext uri="{FF2B5EF4-FFF2-40B4-BE49-F238E27FC236}">
                <a16:creationId xmlns:a16="http://schemas.microsoft.com/office/drawing/2014/main" id="{7F2224A7-03BE-4251-B0FB-BE7B3E9D3D9D}"/>
              </a:ext>
            </a:extLst>
          </p:cNvPr>
          <p:cNvSpPr>
            <a:spLocks noGrp="1"/>
          </p:cNvSpPr>
          <p:nvPr>
            <p:ph type="body" sz="quarter" idx="22" hasCustomPrompt="1"/>
          </p:nvPr>
        </p:nvSpPr>
        <p:spPr>
          <a:xfrm>
            <a:off x="1400174"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9" name="Text Placeholder 27">
            <a:extLst>
              <a:ext uri="{FF2B5EF4-FFF2-40B4-BE49-F238E27FC236}">
                <a16:creationId xmlns:a16="http://schemas.microsoft.com/office/drawing/2014/main" id="{92FEDE8A-0582-4ABC-B3D1-9BA3C1D54A1D}"/>
              </a:ext>
            </a:extLst>
          </p:cNvPr>
          <p:cNvSpPr>
            <a:spLocks noGrp="1"/>
          </p:cNvSpPr>
          <p:nvPr>
            <p:ph type="body" sz="quarter" idx="23" hasCustomPrompt="1"/>
          </p:nvPr>
        </p:nvSpPr>
        <p:spPr>
          <a:xfrm>
            <a:off x="1400174"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0" name="Text Placeholder 27">
            <a:extLst>
              <a:ext uri="{FF2B5EF4-FFF2-40B4-BE49-F238E27FC236}">
                <a16:creationId xmlns:a16="http://schemas.microsoft.com/office/drawing/2014/main" id="{B0678AC4-5964-4B76-A4B7-C2497933DE1F}"/>
              </a:ext>
            </a:extLst>
          </p:cNvPr>
          <p:cNvSpPr>
            <a:spLocks noGrp="1"/>
          </p:cNvSpPr>
          <p:nvPr>
            <p:ph type="body" sz="quarter" idx="24" hasCustomPrompt="1"/>
          </p:nvPr>
        </p:nvSpPr>
        <p:spPr>
          <a:xfrm>
            <a:off x="1400174"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1" name="Text Placeholder 27">
            <a:extLst>
              <a:ext uri="{FF2B5EF4-FFF2-40B4-BE49-F238E27FC236}">
                <a16:creationId xmlns:a16="http://schemas.microsoft.com/office/drawing/2014/main" id="{79497123-1128-4478-8F9E-5E31BD54A1FC}"/>
              </a:ext>
            </a:extLst>
          </p:cNvPr>
          <p:cNvSpPr>
            <a:spLocks noGrp="1"/>
          </p:cNvSpPr>
          <p:nvPr>
            <p:ph type="body" sz="quarter" idx="25" hasCustomPrompt="1"/>
          </p:nvPr>
        </p:nvSpPr>
        <p:spPr>
          <a:xfrm>
            <a:off x="1400174"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2" name="Text Placeholder 27">
            <a:extLst>
              <a:ext uri="{FF2B5EF4-FFF2-40B4-BE49-F238E27FC236}">
                <a16:creationId xmlns:a16="http://schemas.microsoft.com/office/drawing/2014/main" id="{67DF4FAC-E9AA-4F7C-B482-178AEF72E41D}"/>
              </a:ext>
            </a:extLst>
          </p:cNvPr>
          <p:cNvSpPr>
            <a:spLocks noGrp="1"/>
          </p:cNvSpPr>
          <p:nvPr>
            <p:ph type="body" sz="quarter" idx="26" hasCustomPrompt="1"/>
          </p:nvPr>
        </p:nvSpPr>
        <p:spPr>
          <a:xfrm>
            <a:off x="1400174"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3" name="Text Placeholder 27">
            <a:extLst>
              <a:ext uri="{FF2B5EF4-FFF2-40B4-BE49-F238E27FC236}">
                <a16:creationId xmlns:a16="http://schemas.microsoft.com/office/drawing/2014/main" id="{9A20ACD0-DC10-4ED1-B7E0-60C6B8F45033}"/>
              </a:ext>
            </a:extLst>
          </p:cNvPr>
          <p:cNvSpPr>
            <a:spLocks noGrp="1"/>
          </p:cNvSpPr>
          <p:nvPr>
            <p:ph type="body" sz="quarter" idx="27" hasCustomPrompt="1"/>
          </p:nvPr>
        </p:nvSpPr>
        <p:spPr>
          <a:xfrm>
            <a:off x="1400174"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4" name="Text Placeholder 27">
            <a:extLst>
              <a:ext uri="{FF2B5EF4-FFF2-40B4-BE49-F238E27FC236}">
                <a16:creationId xmlns:a16="http://schemas.microsoft.com/office/drawing/2014/main" id="{3D3C5426-2C85-4C2E-B0BD-4220616FCC88}"/>
              </a:ext>
            </a:extLst>
          </p:cNvPr>
          <p:cNvSpPr>
            <a:spLocks noGrp="1"/>
          </p:cNvSpPr>
          <p:nvPr>
            <p:ph type="body" sz="quarter" idx="28" hasCustomPrompt="1"/>
          </p:nvPr>
        </p:nvSpPr>
        <p:spPr>
          <a:xfrm>
            <a:off x="1400174"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5" name="Text Placeholder 27">
            <a:extLst>
              <a:ext uri="{FF2B5EF4-FFF2-40B4-BE49-F238E27FC236}">
                <a16:creationId xmlns:a16="http://schemas.microsoft.com/office/drawing/2014/main" id="{998919EA-561D-4991-856B-C98AFCB19456}"/>
              </a:ext>
            </a:extLst>
          </p:cNvPr>
          <p:cNvSpPr>
            <a:spLocks noGrp="1"/>
          </p:cNvSpPr>
          <p:nvPr>
            <p:ph type="body" sz="quarter" idx="29" hasCustomPrompt="1"/>
          </p:nvPr>
        </p:nvSpPr>
        <p:spPr>
          <a:xfrm>
            <a:off x="1400174"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6" name="Text Placeholder 27">
            <a:extLst>
              <a:ext uri="{FF2B5EF4-FFF2-40B4-BE49-F238E27FC236}">
                <a16:creationId xmlns:a16="http://schemas.microsoft.com/office/drawing/2014/main" id="{62424A79-48BA-4858-AF15-7372F7F10548}"/>
              </a:ext>
            </a:extLst>
          </p:cNvPr>
          <p:cNvSpPr>
            <a:spLocks noGrp="1"/>
          </p:cNvSpPr>
          <p:nvPr>
            <p:ph type="body" sz="quarter" idx="30" hasCustomPrompt="1"/>
          </p:nvPr>
        </p:nvSpPr>
        <p:spPr>
          <a:xfrm>
            <a:off x="7038975"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a:t>Title</a:t>
            </a:r>
          </a:p>
        </p:txBody>
      </p:sp>
      <p:sp>
        <p:nvSpPr>
          <p:cNvPr id="37" name="Text Placeholder 27">
            <a:extLst>
              <a:ext uri="{FF2B5EF4-FFF2-40B4-BE49-F238E27FC236}">
                <a16:creationId xmlns:a16="http://schemas.microsoft.com/office/drawing/2014/main" id="{1D447F5B-80EA-497D-AA1D-DD3C6BB53902}"/>
              </a:ext>
            </a:extLst>
          </p:cNvPr>
          <p:cNvSpPr>
            <a:spLocks noGrp="1"/>
          </p:cNvSpPr>
          <p:nvPr>
            <p:ph type="body" sz="quarter" idx="31" hasCustomPrompt="1"/>
          </p:nvPr>
        </p:nvSpPr>
        <p:spPr>
          <a:xfrm>
            <a:off x="7038975" y="1912825"/>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8" name="Text Placeholder 27">
            <a:extLst>
              <a:ext uri="{FF2B5EF4-FFF2-40B4-BE49-F238E27FC236}">
                <a16:creationId xmlns:a16="http://schemas.microsoft.com/office/drawing/2014/main" id="{1C7AC752-B563-43F1-B875-7216E9902D64}"/>
              </a:ext>
            </a:extLst>
          </p:cNvPr>
          <p:cNvSpPr>
            <a:spLocks noGrp="1"/>
          </p:cNvSpPr>
          <p:nvPr>
            <p:ph type="body" sz="quarter" idx="32" hasCustomPrompt="1"/>
          </p:nvPr>
        </p:nvSpPr>
        <p:spPr>
          <a:xfrm>
            <a:off x="7038975"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9" name="Text Placeholder 27">
            <a:extLst>
              <a:ext uri="{FF2B5EF4-FFF2-40B4-BE49-F238E27FC236}">
                <a16:creationId xmlns:a16="http://schemas.microsoft.com/office/drawing/2014/main" id="{A5E8293D-BB96-4E02-A5C6-F70D35C1FDF1}"/>
              </a:ext>
            </a:extLst>
          </p:cNvPr>
          <p:cNvSpPr>
            <a:spLocks noGrp="1"/>
          </p:cNvSpPr>
          <p:nvPr>
            <p:ph type="body" sz="quarter" idx="33" hasCustomPrompt="1"/>
          </p:nvPr>
        </p:nvSpPr>
        <p:spPr>
          <a:xfrm>
            <a:off x="7038975"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0" name="Text Placeholder 27">
            <a:extLst>
              <a:ext uri="{FF2B5EF4-FFF2-40B4-BE49-F238E27FC236}">
                <a16:creationId xmlns:a16="http://schemas.microsoft.com/office/drawing/2014/main" id="{8438E67E-BBB0-4E73-8AA8-1AB3943C4906}"/>
              </a:ext>
            </a:extLst>
          </p:cNvPr>
          <p:cNvSpPr>
            <a:spLocks noGrp="1"/>
          </p:cNvSpPr>
          <p:nvPr>
            <p:ph type="body" sz="quarter" idx="34" hasCustomPrompt="1"/>
          </p:nvPr>
        </p:nvSpPr>
        <p:spPr>
          <a:xfrm>
            <a:off x="7038975"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1" name="Text Placeholder 27">
            <a:extLst>
              <a:ext uri="{FF2B5EF4-FFF2-40B4-BE49-F238E27FC236}">
                <a16:creationId xmlns:a16="http://schemas.microsoft.com/office/drawing/2014/main" id="{18983759-EA5A-44E5-B519-BF9184F8446A}"/>
              </a:ext>
            </a:extLst>
          </p:cNvPr>
          <p:cNvSpPr>
            <a:spLocks noGrp="1"/>
          </p:cNvSpPr>
          <p:nvPr>
            <p:ph type="body" sz="quarter" idx="35" hasCustomPrompt="1"/>
          </p:nvPr>
        </p:nvSpPr>
        <p:spPr>
          <a:xfrm>
            <a:off x="7038975"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2" name="Text Placeholder 27">
            <a:extLst>
              <a:ext uri="{FF2B5EF4-FFF2-40B4-BE49-F238E27FC236}">
                <a16:creationId xmlns:a16="http://schemas.microsoft.com/office/drawing/2014/main" id="{B03717EB-1B0E-4D72-814C-16B2135DE997}"/>
              </a:ext>
            </a:extLst>
          </p:cNvPr>
          <p:cNvSpPr>
            <a:spLocks noGrp="1"/>
          </p:cNvSpPr>
          <p:nvPr>
            <p:ph type="body" sz="quarter" idx="36" hasCustomPrompt="1"/>
          </p:nvPr>
        </p:nvSpPr>
        <p:spPr>
          <a:xfrm>
            <a:off x="7038975"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3" name="Text Placeholder 27">
            <a:extLst>
              <a:ext uri="{FF2B5EF4-FFF2-40B4-BE49-F238E27FC236}">
                <a16:creationId xmlns:a16="http://schemas.microsoft.com/office/drawing/2014/main" id="{C0EA8A55-A193-4401-832A-FCDC1B4649F4}"/>
              </a:ext>
            </a:extLst>
          </p:cNvPr>
          <p:cNvSpPr>
            <a:spLocks noGrp="1"/>
          </p:cNvSpPr>
          <p:nvPr>
            <p:ph type="body" sz="quarter" idx="37" hasCustomPrompt="1"/>
          </p:nvPr>
        </p:nvSpPr>
        <p:spPr>
          <a:xfrm>
            <a:off x="7038975"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4" name="Text Placeholder 27">
            <a:extLst>
              <a:ext uri="{FF2B5EF4-FFF2-40B4-BE49-F238E27FC236}">
                <a16:creationId xmlns:a16="http://schemas.microsoft.com/office/drawing/2014/main" id="{18967966-2CC7-49EC-856A-6A95F25DE04D}"/>
              </a:ext>
            </a:extLst>
          </p:cNvPr>
          <p:cNvSpPr>
            <a:spLocks noGrp="1"/>
          </p:cNvSpPr>
          <p:nvPr>
            <p:ph type="body" sz="quarter" idx="38" hasCustomPrompt="1"/>
          </p:nvPr>
        </p:nvSpPr>
        <p:spPr>
          <a:xfrm>
            <a:off x="7038975"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5" name="Text Placeholder 27">
            <a:extLst>
              <a:ext uri="{FF2B5EF4-FFF2-40B4-BE49-F238E27FC236}">
                <a16:creationId xmlns:a16="http://schemas.microsoft.com/office/drawing/2014/main" id="{94563EDB-19D3-4C6D-B26E-6D7BE8AC5F02}"/>
              </a:ext>
            </a:extLst>
          </p:cNvPr>
          <p:cNvSpPr>
            <a:spLocks noGrp="1"/>
          </p:cNvSpPr>
          <p:nvPr>
            <p:ph type="body" sz="quarter" idx="39" hasCustomPrompt="1"/>
          </p:nvPr>
        </p:nvSpPr>
        <p:spPr>
          <a:xfrm>
            <a:off x="7038975"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pic>
        <p:nvPicPr>
          <p:cNvPr id="46" name="Picture 45">
            <a:extLst>
              <a:ext uri="{FF2B5EF4-FFF2-40B4-BE49-F238E27FC236}">
                <a16:creationId xmlns:a16="http://schemas.microsoft.com/office/drawing/2014/main" id="{F2286CEB-5B18-4C2E-9F66-09CDC3D49708}"/>
              </a:ext>
            </a:extLst>
          </p:cNvPr>
          <p:cNvPicPr>
            <a:picLocks noChangeAspect="1"/>
          </p:cNvPicPr>
          <p:nvPr/>
        </p:nvPicPr>
        <p:blipFill>
          <a:blip r:embed="rId3"/>
          <a:stretch>
            <a:fillRect/>
          </a:stretch>
        </p:blipFill>
        <p:spPr>
          <a:xfrm>
            <a:off x="0" y="6781800"/>
            <a:ext cx="12192000" cy="76200"/>
          </a:xfrm>
          <a:prstGeom prst="rect">
            <a:avLst/>
          </a:prstGeom>
        </p:spPr>
      </p:pic>
    </p:spTree>
    <p:extLst>
      <p:ext uri="{BB962C8B-B14F-4D97-AF65-F5344CB8AC3E}">
        <p14:creationId xmlns:p14="http://schemas.microsoft.com/office/powerpoint/2010/main" val="1118946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Agenda 3">
    <p:bg>
      <p:bgPr>
        <a:gradFill>
          <a:gsLst>
            <a:gs pos="0">
              <a:srgbClr val="0F5F7E"/>
            </a:gs>
            <a:gs pos="100000">
              <a:srgbClr val="008CB1"/>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2DEB12-1068-7E45-91A7-16BB958941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0" name="Title 1">
            <a:extLst>
              <a:ext uri="{FF2B5EF4-FFF2-40B4-BE49-F238E27FC236}">
                <a16:creationId xmlns:a16="http://schemas.microsoft.com/office/drawing/2014/main" id="{646F9CB1-E938-4F8E-89F1-960957E6A0BC}"/>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GB" noProof="0"/>
              <a:t>Click to add title</a:t>
            </a:r>
          </a:p>
        </p:txBody>
      </p:sp>
      <p:sp>
        <p:nvSpPr>
          <p:cNvPr id="31" name="Content Placeholder 2">
            <a:extLst>
              <a:ext uri="{FF2B5EF4-FFF2-40B4-BE49-F238E27FC236}">
                <a16:creationId xmlns:a16="http://schemas.microsoft.com/office/drawing/2014/main" id="{73658727-198C-421F-BB93-91D517DA702F}"/>
              </a:ext>
            </a:extLst>
          </p:cNvPr>
          <p:cNvSpPr>
            <a:spLocks noGrp="1"/>
          </p:cNvSpPr>
          <p:nvPr>
            <p:ph sz="quarter" idx="24" hasCustomPrompt="1"/>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Content Placeholder 2">
            <a:extLst>
              <a:ext uri="{FF2B5EF4-FFF2-40B4-BE49-F238E27FC236}">
                <a16:creationId xmlns:a16="http://schemas.microsoft.com/office/drawing/2014/main" id="{22B44EA8-E4B7-42DC-8510-EDBDE8B42A26}"/>
              </a:ext>
            </a:extLst>
          </p:cNvPr>
          <p:cNvSpPr>
            <a:spLocks noGrp="1"/>
          </p:cNvSpPr>
          <p:nvPr>
            <p:ph sz="quarter" idx="25" hasCustomPrompt="1"/>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 name="Content Placeholder 2">
            <a:extLst>
              <a:ext uri="{FF2B5EF4-FFF2-40B4-BE49-F238E27FC236}">
                <a16:creationId xmlns:a16="http://schemas.microsoft.com/office/drawing/2014/main" id="{7ECBA1A4-D8C8-4096-B94C-E98FFD851868}"/>
              </a:ext>
            </a:extLst>
          </p:cNvPr>
          <p:cNvSpPr>
            <a:spLocks noGrp="1"/>
          </p:cNvSpPr>
          <p:nvPr>
            <p:ph sz="quarter" idx="26" hasCustomPrompt="1"/>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Content Placeholder 2">
            <a:extLst>
              <a:ext uri="{FF2B5EF4-FFF2-40B4-BE49-F238E27FC236}">
                <a16:creationId xmlns:a16="http://schemas.microsoft.com/office/drawing/2014/main" id="{8184D3AA-7F1B-4107-BD86-35E3AEA555B1}"/>
              </a:ext>
            </a:extLst>
          </p:cNvPr>
          <p:cNvSpPr>
            <a:spLocks noGrp="1"/>
          </p:cNvSpPr>
          <p:nvPr>
            <p:ph sz="quarter" idx="27" hasCustomPrompt="1"/>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 name="Content Placeholder 2">
            <a:extLst>
              <a:ext uri="{FF2B5EF4-FFF2-40B4-BE49-F238E27FC236}">
                <a16:creationId xmlns:a16="http://schemas.microsoft.com/office/drawing/2014/main" id="{F9E9A31C-410C-4369-93D4-CF4516E8070E}"/>
              </a:ext>
            </a:extLst>
          </p:cNvPr>
          <p:cNvSpPr>
            <a:spLocks noGrp="1"/>
          </p:cNvSpPr>
          <p:nvPr>
            <p:ph sz="quarter" idx="28" hasCustomPrompt="1"/>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2">
            <a:extLst>
              <a:ext uri="{FF2B5EF4-FFF2-40B4-BE49-F238E27FC236}">
                <a16:creationId xmlns:a16="http://schemas.microsoft.com/office/drawing/2014/main" id="{CBD2E438-99F4-4AC6-86B3-E574835ED04D}"/>
              </a:ext>
            </a:extLst>
          </p:cNvPr>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17652F50-460B-427E-8D76-62B5DDB01FD4}"/>
              </a:ext>
            </a:extLst>
          </p:cNvPr>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7265FA49-5189-44D6-8CEC-666A44261D3F}"/>
              </a:ext>
            </a:extLst>
          </p:cNvPr>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5" name="Text Placeholder 2">
            <a:extLst>
              <a:ext uri="{FF2B5EF4-FFF2-40B4-BE49-F238E27FC236}">
                <a16:creationId xmlns:a16="http://schemas.microsoft.com/office/drawing/2014/main" id="{C0B04945-45F5-43A9-86BB-C6A92BA86FD5}"/>
              </a:ext>
            </a:extLst>
          </p:cNvPr>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866B3C3F-BD02-45AE-AA14-AABD86125D3E}"/>
              </a:ext>
            </a:extLst>
          </p:cNvPr>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2276315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with Section Head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77EB4C-F4AE-6647-B38B-55514C8AE01E}"/>
              </a:ext>
            </a:extLst>
          </p:cNvPr>
          <p:cNvSpPr>
            <a:spLocks noGrp="1"/>
          </p:cNvSpPr>
          <p:nvPr>
            <p:ph type="body" sz="quarter" idx="22" hasCustomPrompt="1"/>
          </p:nvPr>
        </p:nvSpPr>
        <p:spPr>
          <a:xfrm>
            <a:off x="609600" y="139738"/>
            <a:ext cx="4549453" cy="410233"/>
          </a:xfrm>
          <a:prstGeom prst="rect">
            <a:avLst/>
          </a:prstGeom>
        </p:spPr>
        <p:txBody>
          <a:bodyPr lIns="0" rIns="0" anchor="t"/>
          <a:lstStyle>
            <a:lvl1pPr marL="0" indent="0">
              <a:buFontTx/>
              <a:buNone/>
              <a:defRPr sz="1100">
                <a:solidFill>
                  <a:srgbClr val="000000"/>
                </a:solidFill>
                <a:latin typeface="Arial" panose="020B0604020202020204" pitchFamily="34" charset="0"/>
                <a:cs typeface="Arial" panose="020B0604020202020204" pitchFamily="34" charset="0"/>
              </a:defRPr>
            </a:lvl1pPr>
          </a:lstStyle>
          <a:p>
            <a:pPr lvl="0"/>
            <a:r>
              <a:rPr lang="en-GB" noProof="0" dirty="0"/>
              <a:t>Click to add section title</a:t>
            </a:r>
          </a:p>
        </p:txBody>
      </p:sp>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264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Picture 4">
            <a:extLst>
              <a:ext uri="{FF2B5EF4-FFF2-40B4-BE49-F238E27FC236}">
                <a16:creationId xmlns:a16="http://schemas.microsoft.com/office/drawing/2014/main" id="{DBD201DC-C729-A54B-B0EA-CFC4139B3EEE}"/>
              </a:ext>
            </a:extLst>
          </p:cNvPr>
          <p:cNvPicPr>
            <a:picLocks noChangeAspect="1"/>
          </p:cNvPicPr>
          <p:nvPr userDrawn="1"/>
        </p:nvPicPr>
        <p:blipFill>
          <a:blip r:embed="rId4"/>
          <a:stretch>
            <a:fillRect/>
          </a:stretch>
        </p:blipFill>
        <p:spPr>
          <a:xfrm>
            <a:off x="0" y="139738"/>
            <a:ext cx="503583" cy="173918"/>
          </a:xfrm>
          <a:prstGeom prst="rect">
            <a:avLst/>
          </a:prstGeom>
        </p:spPr>
      </p:pic>
    </p:spTree>
    <p:extLst>
      <p:ext uri="{BB962C8B-B14F-4D97-AF65-F5344CB8AC3E}">
        <p14:creationId xmlns:p14="http://schemas.microsoft.com/office/powerpoint/2010/main" val="3855616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chemeClr val="accent1"/>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524000"/>
            <a:ext cx="10972800" cy="4354513"/>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051098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 Content with Section Head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77EB4C-F4AE-6647-B38B-55514C8AE01E}"/>
              </a:ext>
            </a:extLst>
          </p:cNvPr>
          <p:cNvSpPr>
            <a:spLocks noGrp="1"/>
          </p:cNvSpPr>
          <p:nvPr>
            <p:ph type="body" sz="quarter" idx="22" hasCustomPrompt="1"/>
          </p:nvPr>
        </p:nvSpPr>
        <p:spPr>
          <a:xfrm>
            <a:off x="609600" y="139738"/>
            <a:ext cx="4549453" cy="410233"/>
          </a:xfrm>
          <a:prstGeom prst="rect">
            <a:avLst/>
          </a:prstGeom>
        </p:spPr>
        <p:txBody>
          <a:bodyPr lIns="0" rIns="0" anchor="t"/>
          <a:lstStyle>
            <a:lvl1pPr marL="0" indent="0">
              <a:buFontTx/>
              <a:buNone/>
              <a:defRPr sz="1100">
                <a:solidFill>
                  <a:srgbClr val="000000"/>
                </a:solidFill>
                <a:latin typeface="Arial" panose="020B0604020202020204" pitchFamily="34" charset="0"/>
                <a:cs typeface="Arial" panose="020B0604020202020204" pitchFamily="34" charset="0"/>
              </a:defRPr>
            </a:lvl1pPr>
          </a:lstStyle>
          <a:p>
            <a:pPr lvl="0"/>
            <a:r>
              <a:rPr lang="en-GB" noProof="0"/>
              <a:t>Click to add section title</a:t>
            </a:r>
          </a:p>
        </p:txBody>
      </p:sp>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524000"/>
            <a:ext cx="10972800" cy="4354513"/>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Picture 4">
            <a:extLst>
              <a:ext uri="{FF2B5EF4-FFF2-40B4-BE49-F238E27FC236}">
                <a16:creationId xmlns:a16="http://schemas.microsoft.com/office/drawing/2014/main" id="{DBD201DC-C729-A54B-B0EA-CFC4139B3EEE}"/>
              </a:ext>
            </a:extLst>
          </p:cNvPr>
          <p:cNvPicPr>
            <a:picLocks noChangeAspect="1"/>
          </p:cNvPicPr>
          <p:nvPr/>
        </p:nvPicPr>
        <p:blipFill>
          <a:blip r:embed="rId4"/>
          <a:stretch>
            <a:fillRect/>
          </a:stretch>
        </p:blipFill>
        <p:spPr>
          <a:xfrm>
            <a:off x="0" y="139738"/>
            <a:ext cx="503583" cy="173918"/>
          </a:xfrm>
          <a:prstGeom prst="rect">
            <a:avLst/>
          </a:prstGeom>
        </p:spPr>
      </p:pic>
    </p:spTree>
    <p:extLst>
      <p:ext uri="{BB962C8B-B14F-4D97-AF65-F5344CB8AC3E}">
        <p14:creationId xmlns:p14="http://schemas.microsoft.com/office/powerpoint/2010/main" val="905545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Title / 2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Text Placeholder 2">
            <a:extLst>
              <a:ext uri="{FF2B5EF4-FFF2-40B4-BE49-F238E27FC236}">
                <a16:creationId xmlns:a16="http://schemas.microsoft.com/office/drawing/2014/main" id="{502CCFAE-5843-4CB1-AF0A-26B66166EC6A}"/>
              </a:ext>
            </a:extLst>
          </p:cNvPr>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9" name="Text Placeholder 2">
            <a:extLst>
              <a:ext uri="{FF2B5EF4-FFF2-40B4-BE49-F238E27FC236}">
                <a16:creationId xmlns:a16="http://schemas.microsoft.com/office/drawing/2014/main" id="{EA104E86-878D-45D4-9F55-5F0084965389}"/>
              </a:ext>
            </a:extLst>
          </p:cNvPr>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37251698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2">
            <a:extLst>
              <a:ext uri="{FF2B5EF4-FFF2-40B4-BE49-F238E27FC236}">
                <a16:creationId xmlns:a16="http://schemas.microsoft.com/office/drawing/2014/main" id="{87000B0D-FAC8-4A63-8815-AEF50D90AFBD}"/>
              </a:ext>
            </a:extLst>
          </p:cNvPr>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D90BB7C2-68DF-4C5F-B8A5-D69D0EAFC752}"/>
              </a:ext>
            </a:extLst>
          </p:cNvPr>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F9DFEF2A-58FC-4BAD-AF5F-5732E27B844A}"/>
              </a:ext>
            </a:extLst>
          </p:cNvPr>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111099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 4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Content Placeholder 2">
            <a:extLst>
              <a:ext uri="{FF2B5EF4-FFF2-40B4-BE49-F238E27FC236}">
                <a16:creationId xmlns:a16="http://schemas.microsoft.com/office/drawing/2014/main" id="{2BB7819F-0E8B-415E-B16D-70EBC1B2C7B8}"/>
              </a:ext>
            </a:extLst>
          </p:cNvPr>
          <p:cNvSpPr>
            <a:spLocks noGrp="1"/>
          </p:cNvSpPr>
          <p:nvPr>
            <p:ph sz="quarter" idx="35" hasCustomPrompt="1"/>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Content Placeholder 2">
            <a:extLst>
              <a:ext uri="{FF2B5EF4-FFF2-40B4-BE49-F238E27FC236}">
                <a16:creationId xmlns:a16="http://schemas.microsoft.com/office/drawing/2014/main" id="{13E898B9-6567-4C9A-8485-2C3359124988}"/>
              </a:ext>
            </a:extLst>
          </p:cNvPr>
          <p:cNvSpPr>
            <a:spLocks noGrp="1"/>
          </p:cNvSpPr>
          <p:nvPr>
            <p:ph sz="quarter" idx="37" hasCustomPrompt="1"/>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Content Placeholder 2">
            <a:extLst>
              <a:ext uri="{FF2B5EF4-FFF2-40B4-BE49-F238E27FC236}">
                <a16:creationId xmlns:a16="http://schemas.microsoft.com/office/drawing/2014/main" id="{40628B41-06E7-428D-B2D9-1BA1187BFCD7}"/>
              </a:ext>
            </a:extLst>
          </p:cNvPr>
          <p:cNvSpPr>
            <a:spLocks noGrp="1"/>
          </p:cNvSpPr>
          <p:nvPr>
            <p:ph sz="quarter" idx="39" hasCustomPrompt="1"/>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ext Placeholder 2">
            <a:extLst>
              <a:ext uri="{FF2B5EF4-FFF2-40B4-BE49-F238E27FC236}">
                <a16:creationId xmlns:a16="http://schemas.microsoft.com/office/drawing/2014/main" id="{FBDFC3D2-6414-4834-A08A-B7D0F0F01CDB}"/>
              </a:ext>
            </a:extLst>
          </p:cNvPr>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B52BFCC6-AC9F-4E93-81A0-3ED3AB3E20EA}"/>
              </a:ext>
            </a:extLst>
          </p:cNvPr>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CFD7484E-340B-4F81-B86A-62C5E95E4CF3}"/>
              </a:ext>
            </a:extLst>
          </p:cNvPr>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CE800CF2-BFB7-4B5F-BDD1-FE16496672D7}"/>
              </a:ext>
            </a:extLst>
          </p:cNvPr>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018646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 Content + Image Righ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Picture Placeholder 2">
            <a:extLst>
              <a:ext uri="{FF2B5EF4-FFF2-40B4-BE49-F238E27FC236}">
                <a16:creationId xmlns:a16="http://schemas.microsoft.com/office/drawing/2014/main" id="{B6DAF3CC-521A-446F-99A7-04C464EB0BE0}"/>
              </a:ext>
            </a:extLst>
          </p:cNvPr>
          <p:cNvSpPr>
            <a:spLocks noGrp="1"/>
          </p:cNvSpPr>
          <p:nvPr>
            <p:ph type="pic" sz="quarter" idx="24" hasCustomPrompt="1"/>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10" name="Text Placeholder 2">
            <a:extLst>
              <a:ext uri="{FF2B5EF4-FFF2-40B4-BE49-F238E27FC236}">
                <a16:creationId xmlns:a16="http://schemas.microsoft.com/office/drawing/2014/main" id="{5A27E7F5-8958-44D4-AD43-19F01C809FE1}"/>
              </a:ext>
            </a:extLst>
          </p:cNvPr>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313477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 Content + Image Lef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Picture Placeholder 2">
            <a:extLst>
              <a:ext uri="{FF2B5EF4-FFF2-40B4-BE49-F238E27FC236}">
                <a16:creationId xmlns:a16="http://schemas.microsoft.com/office/drawing/2014/main" id="{03049D75-CC3B-4AB5-A696-6B399CBC7866}"/>
              </a:ext>
            </a:extLst>
          </p:cNvPr>
          <p:cNvSpPr>
            <a:spLocks noGrp="1"/>
          </p:cNvSpPr>
          <p:nvPr>
            <p:ph type="pic" sz="quarter" idx="24" hasCustomPrompt="1"/>
          </p:nvPr>
        </p:nvSpPr>
        <p:spPr>
          <a:xfrm>
            <a:off x="609148" y="1524001"/>
            <a:ext cx="5356225" cy="4350671"/>
          </a:xfrm>
          <a:prstGeom prst="rect">
            <a:avLst/>
          </a:prstGeom>
        </p:spPr>
        <p:txBody>
          <a:bodyPr anchor="ctr"/>
          <a:lstStyle>
            <a:lvl1pPr marL="0" indent="0" algn="ctr">
              <a:buNone/>
              <a:defRPr sz="1600">
                <a:latin typeface="Arial" panose="020B0604020202020204" pitchFamily="34" charset="0"/>
                <a:cs typeface="Arial" panose="020B0604020202020204" pitchFamily="34" charset="0"/>
              </a:defRPr>
            </a:lvl1pPr>
          </a:lstStyle>
          <a:p>
            <a:r>
              <a:rPr lang="en-GB" noProof="0"/>
              <a:t>Click to insert picture</a:t>
            </a:r>
          </a:p>
        </p:txBody>
      </p:sp>
      <p:sp>
        <p:nvSpPr>
          <p:cNvPr id="10" name="Text Placeholder 2">
            <a:extLst>
              <a:ext uri="{FF2B5EF4-FFF2-40B4-BE49-F238E27FC236}">
                <a16:creationId xmlns:a16="http://schemas.microsoft.com/office/drawing/2014/main" id="{7B49CF5B-EDC2-42C1-9055-6769A86CC79C}"/>
              </a:ext>
            </a:extLst>
          </p:cNvPr>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840355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3 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Content Placeholder 2">
            <a:extLst>
              <a:ext uri="{FF2B5EF4-FFF2-40B4-BE49-F238E27FC236}">
                <a16:creationId xmlns:a16="http://schemas.microsoft.com/office/drawing/2014/main" id="{C46B9B54-2DB3-47D6-ADDB-77D065EFB7D3}"/>
              </a:ext>
            </a:extLst>
          </p:cNvPr>
          <p:cNvSpPr>
            <a:spLocks noGrp="1"/>
          </p:cNvSpPr>
          <p:nvPr>
            <p:ph sz="quarter" idx="31" hasCustomPrompt="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a:t>Click to insert object</a:t>
            </a:r>
          </a:p>
        </p:txBody>
      </p:sp>
      <p:sp>
        <p:nvSpPr>
          <p:cNvPr id="20" name="Content Placeholder 2">
            <a:extLst>
              <a:ext uri="{FF2B5EF4-FFF2-40B4-BE49-F238E27FC236}">
                <a16:creationId xmlns:a16="http://schemas.microsoft.com/office/drawing/2014/main" id="{03714E44-0209-4445-913B-F0B8A5E7C923}"/>
              </a:ext>
            </a:extLst>
          </p:cNvPr>
          <p:cNvSpPr>
            <a:spLocks noGrp="1"/>
          </p:cNvSpPr>
          <p:nvPr>
            <p:ph sz="quarter" idx="32" hasCustomPrompt="1"/>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a:t>Click to insert object</a:t>
            </a:r>
          </a:p>
          <a:p>
            <a:pPr lvl="4"/>
            <a:endParaRPr lang="en-GB" noProof="0"/>
          </a:p>
        </p:txBody>
      </p:sp>
      <p:sp>
        <p:nvSpPr>
          <p:cNvPr id="21" name="Content Placeholder 2">
            <a:extLst>
              <a:ext uri="{FF2B5EF4-FFF2-40B4-BE49-F238E27FC236}">
                <a16:creationId xmlns:a16="http://schemas.microsoft.com/office/drawing/2014/main" id="{1CAAD208-8173-4FC0-A08E-6D1F9231BA4D}"/>
              </a:ext>
            </a:extLst>
          </p:cNvPr>
          <p:cNvSpPr>
            <a:spLocks noGrp="1"/>
          </p:cNvSpPr>
          <p:nvPr>
            <p:ph sz="quarter" idx="33" hasCustomPrompt="1"/>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a:t>Click to insert object</a:t>
            </a:r>
          </a:p>
        </p:txBody>
      </p:sp>
    </p:spTree>
    <p:extLst>
      <p:ext uri="{BB962C8B-B14F-4D97-AF65-F5344CB8AC3E}">
        <p14:creationId xmlns:p14="http://schemas.microsoft.com/office/powerpoint/2010/main" val="269845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Screen Mockup">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a:t>Click to add sub-title</a:t>
            </a:r>
            <a:endParaRPr lang="en-GB"/>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a:t>Click to add title</a:t>
            </a:r>
          </a:p>
        </p:txBody>
      </p:sp>
      <p:pic>
        <p:nvPicPr>
          <p:cNvPr id="8" name="Picture 7" descr="A picture containing display&#10;&#10;Description automatically generated">
            <a:extLst>
              <a:ext uri="{FF2B5EF4-FFF2-40B4-BE49-F238E27FC236}">
                <a16:creationId xmlns:a16="http://schemas.microsoft.com/office/drawing/2014/main" id="{497C2969-F1A4-4ABF-8D92-F22FEE447256}"/>
              </a:ext>
            </a:extLst>
          </p:cNvPr>
          <p:cNvPicPr>
            <a:picLocks noChangeAspect="1"/>
          </p:cNvPicPr>
          <p:nvPr/>
        </p:nvPicPr>
        <p:blipFill>
          <a:blip r:embed="rId4"/>
          <a:stretch>
            <a:fillRect/>
          </a:stretch>
        </p:blipFill>
        <p:spPr>
          <a:xfrm>
            <a:off x="2704123" y="1541661"/>
            <a:ext cx="6783755" cy="5104776"/>
          </a:xfrm>
          <a:prstGeom prst="rect">
            <a:avLst/>
          </a:prstGeom>
        </p:spPr>
      </p:pic>
      <p:sp>
        <p:nvSpPr>
          <p:cNvPr id="9" name="Picture Placeholder 2">
            <a:extLst>
              <a:ext uri="{FF2B5EF4-FFF2-40B4-BE49-F238E27FC236}">
                <a16:creationId xmlns:a16="http://schemas.microsoft.com/office/drawing/2014/main" id="{66A8DF81-97F1-49A5-A2DB-E7C6F23FC122}"/>
              </a:ext>
            </a:extLst>
          </p:cNvPr>
          <p:cNvSpPr>
            <a:spLocks noGrp="1"/>
          </p:cNvSpPr>
          <p:nvPr>
            <p:ph type="pic" sz="quarter" idx="21" hasCustomPrompt="1"/>
          </p:nvPr>
        </p:nvSpPr>
        <p:spPr>
          <a:xfrm>
            <a:off x="3762375" y="1938567"/>
            <a:ext cx="4667250" cy="2628900"/>
          </a:xfrm>
          <a:prstGeom prst="rect">
            <a:avLst/>
          </a:prstGeom>
        </p:spPr>
        <p:txBody>
          <a:bodyPr anchor="ctr"/>
          <a:lstStyle>
            <a:lvl1pPr algn="ctr">
              <a:defRPr sz="1600">
                <a:solidFill>
                  <a:srgbClr val="FFFFFF"/>
                </a:solidFill>
                <a:latin typeface="Arial" panose="020B0604020202020204" pitchFamily="34" charset="0"/>
                <a:cs typeface="Arial" panose="020B0604020202020204" pitchFamily="34" charset="0"/>
              </a:defRPr>
            </a:lvl1pPr>
          </a:lstStyle>
          <a:p>
            <a:pPr lvl="0"/>
            <a:r>
              <a:rPr lang="en-GB" noProof="0"/>
              <a:t>Click to insert picture</a:t>
            </a:r>
          </a:p>
        </p:txBody>
      </p:sp>
    </p:spTree>
    <p:extLst>
      <p:ext uri="{BB962C8B-B14F-4D97-AF65-F5344CB8AC3E}">
        <p14:creationId xmlns:p14="http://schemas.microsoft.com/office/powerpoint/2010/main" val="1195612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Image / Job 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8" name="Picture Placeholder 2">
            <a:extLst>
              <a:ext uri="{FF2B5EF4-FFF2-40B4-BE49-F238E27FC236}">
                <a16:creationId xmlns:a16="http://schemas.microsoft.com/office/drawing/2014/main" id="{CFCE888F-50D7-4413-975C-EA337A887381}"/>
              </a:ext>
            </a:extLst>
          </p:cNvPr>
          <p:cNvSpPr>
            <a:spLocks noGrp="1"/>
          </p:cNvSpPr>
          <p:nvPr>
            <p:ph type="pic" sz="quarter" idx="21" hasCustomPrompt="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9" name="Text Placeholder 6">
            <a:extLst>
              <a:ext uri="{FF2B5EF4-FFF2-40B4-BE49-F238E27FC236}">
                <a16:creationId xmlns:a16="http://schemas.microsoft.com/office/drawing/2014/main" id="{4AD79F0C-D8CE-4E81-BD91-56122A96B506}"/>
              </a:ext>
            </a:extLst>
          </p:cNvPr>
          <p:cNvSpPr>
            <a:spLocks noGrp="1"/>
          </p:cNvSpPr>
          <p:nvPr>
            <p:ph type="body" sz="quarter" idx="22" hasCustomPrompt="1"/>
          </p:nvPr>
        </p:nvSpPr>
        <p:spPr>
          <a:xfrm>
            <a:off x="248602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a:t>Name</a:t>
            </a:r>
          </a:p>
        </p:txBody>
      </p:sp>
      <p:sp>
        <p:nvSpPr>
          <p:cNvPr id="11" name="Text Placeholder 6">
            <a:extLst>
              <a:ext uri="{FF2B5EF4-FFF2-40B4-BE49-F238E27FC236}">
                <a16:creationId xmlns:a16="http://schemas.microsoft.com/office/drawing/2014/main" id="{0A9C0423-46BD-49ED-B6D7-71E431170D4D}"/>
              </a:ext>
            </a:extLst>
          </p:cNvPr>
          <p:cNvSpPr>
            <a:spLocks noGrp="1"/>
          </p:cNvSpPr>
          <p:nvPr>
            <p:ph type="body" sz="quarter" idx="23" hasCustomPrompt="1"/>
          </p:nvPr>
        </p:nvSpPr>
        <p:spPr>
          <a:xfrm>
            <a:off x="248602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16" name="Text Placeholder 6">
            <a:extLst>
              <a:ext uri="{FF2B5EF4-FFF2-40B4-BE49-F238E27FC236}">
                <a16:creationId xmlns:a16="http://schemas.microsoft.com/office/drawing/2014/main" id="{5BA2893E-E9BB-488B-BF10-6CC74C52C184}"/>
              </a:ext>
            </a:extLst>
          </p:cNvPr>
          <p:cNvSpPr>
            <a:spLocks noGrp="1"/>
          </p:cNvSpPr>
          <p:nvPr>
            <p:ph type="body" sz="quarter" idx="24" hasCustomPrompt="1"/>
          </p:nvPr>
        </p:nvSpPr>
        <p:spPr>
          <a:xfrm>
            <a:off x="248602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Description</a:t>
            </a:r>
          </a:p>
        </p:txBody>
      </p:sp>
      <p:sp>
        <p:nvSpPr>
          <p:cNvPr id="18" name="Picture Placeholder 2">
            <a:extLst>
              <a:ext uri="{FF2B5EF4-FFF2-40B4-BE49-F238E27FC236}">
                <a16:creationId xmlns:a16="http://schemas.microsoft.com/office/drawing/2014/main" id="{0E1F867D-0103-4F12-954D-205F92652010}"/>
              </a:ext>
            </a:extLst>
          </p:cNvPr>
          <p:cNvSpPr>
            <a:spLocks noGrp="1"/>
          </p:cNvSpPr>
          <p:nvPr>
            <p:ph type="pic" sz="quarter" idx="25" hasCustomPrompt="1"/>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19" name="Text Placeholder 6">
            <a:extLst>
              <a:ext uri="{FF2B5EF4-FFF2-40B4-BE49-F238E27FC236}">
                <a16:creationId xmlns:a16="http://schemas.microsoft.com/office/drawing/2014/main" id="{38647B87-B4C9-42A9-9EA4-7AF4583ECA32}"/>
              </a:ext>
            </a:extLst>
          </p:cNvPr>
          <p:cNvSpPr>
            <a:spLocks noGrp="1"/>
          </p:cNvSpPr>
          <p:nvPr>
            <p:ph type="body" sz="quarter" idx="26" hasCustomPrompt="1"/>
          </p:nvPr>
        </p:nvSpPr>
        <p:spPr>
          <a:xfrm>
            <a:off x="626817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a:t>Name</a:t>
            </a:r>
          </a:p>
        </p:txBody>
      </p:sp>
      <p:sp>
        <p:nvSpPr>
          <p:cNvPr id="20" name="Text Placeholder 6">
            <a:extLst>
              <a:ext uri="{FF2B5EF4-FFF2-40B4-BE49-F238E27FC236}">
                <a16:creationId xmlns:a16="http://schemas.microsoft.com/office/drawing/2014/main" id="{A7AD56F9-378E-430D-A02F-B42EAD8E5D95}"/>
              </a:ext>
            </a:extLst>
          </p:cNvPr>
          <p:cNvSpPr>
            <a:spLocks noGrp="1"/>
          </p:cNvSpPr>
          <p:nvPr>
            <p:ph type="body" sz="quarter" idx="27" hasCustomPrompt="1"/>
          </p:nvPr>
        </p:nvSpPr>
        <p:spPr>
          <a:xfrm>
            <a:off x="626817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1" name="Text Placeholder 6">
            <a:extLst>
              <a:ext uri="{FF2B5EF4-FFF2-40B4-BE49-F238E27FC236}">
                <a16:creationId xmlns:a16="http://schemas.microsoft.com/office/drawing/2014/main" id="{06FF5877-CBAB-4478-986F-3573A0058A39}"/>
              </a:ext>
            </a:extLst>
          </p:cNvPr>
          <p:cNvSpPr>
            <a:spLocks noGrp="1"/>
          </p:cNvSpPr>
          <p:nvPr>
            <p:ph type="body" sz="quarter" idx="28" hasCustomPrompt="1"/>
          </p:nvPr>
        </p:nvSpPr>
        <p:spPr>
          <a:xfrm>
            <a:off x="626817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Description</a:t>
            </a:r>
          </a:p>
        </p:txBody>
      </p:sp>
      <p:sp>
        <p:nvSpPr>
          <p:cNvPr id="22" name="Picture Placeholder 2">
            <a:extLst>
              <a:ext uri="{FF2B5EF4-FFF2-40B4-BE49-F238E27FC236}">
                <a16:creationId xmlns:a16="http://schemas.microsoft.com/office/drawing/2014/main" id="{ECF40B4C-982F-4AB2-935F-295BE83E259A}"/>
              </a:ext>
            </a:extLst>
          </p:cNvPr>
          <p:cNvSpPr>
            <a:spLocks noGrp="1"/>
          </p:cNvSpPr>
          <p:nvPr>
            <p:ph type="pic" sz="quarter" idx="29" hasCustomPrompt="1"/>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23" name="Text Placeholder 6">
            <a:extLst>
              <a:ext uri="{FF2B5EF4-FFF2-40B4-BE49-F238E27FC236}">
                <a16:creationId xmlns:a16="http://schemas.microsoft.com/office/drawing/2014/main" id="{695DD8E1-FA95-48D0-AEE2-F57F2AFF60D9}"/>
              </a:ext>
            </a:extLst>
          </p:cNvPr>
          <p:cNvSpPr>
            <a:spLocks noGrp="1"/>
          </p:cNvSpPr>
          <p:nvPr>
            <p:ph type="body" sz="quarter" idx="30" hasCustomPrompt="1"/>
          </p:nvPr>
        </p:nvSpPr>
        <p:spPr>
          <a:xfrm>
            <a:off x="10050324"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a:t>Name</a:t>
            </a:r>
          </a:p>
        </p:txBody>
      </p:sp>
      <p:sp>
        <p:nvSpPr>
          <p:cNvPr id="24" name="Text Placeholder 6">
            <a:extLst>
              <a:ext uri="{FF2B5EF4-FFF2-40B4-BE49-F238E27FC236}">
                <a16:creationId xmlns:a16="http://schemas.microsoft.com/office/drawing/2014/main" id="{5ED88D0B-E6A4-4CE0-AC06-69810F28F159}"/>
              </a:ext>
            </a:extLst>
          </p:cNvPr>
          <p:cNvSpPr>
            <a:spLocks noGrp="1"/>
          </p:cNvSpPr>
          <p:nvPr>
            <p:ph type="body" sz="quarter" idx="31" hasCustomPrompt="1"/>
          </p:nvPr>
        </p:nvSpPr>
        <p:spPr>
          <a:xfrm>
            <a:off x="10050324"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5" name="Text Placeholder 6">
            <a:extLst>
              <a:ext uri="{FF2B5EF4-FFF2-40B4-BE49-F238E27FC236}">
                <a16:creationId xmlns:a16="http://schemas.microsoft.com/office/drawing/2014/main" id="{A66B2CFF-5688-4B3D-BB74-F59BFB81719F}"/>
              </a:ext>
            </a:extLst>
          </p:cNvPr>
          <p:cNvSpPr>
            <a:spLocks noGrp="1"/>
          </p:cNvSpPr>
          <p:nvPr>
            <p:ph type="body" sz="quarter" idx="32" hasCustomPrompt="1"/>
          </p:nvPr>
        </p:nvSpPr>
        <p:spPr>
          <a:xfrm>
            <a:off x="10050324"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Description</a:t>
            </a:r>
          </a:p>
        </p:txBody>
      </p:sp>
      <p:sp>
        <p:nvSpPr>
          <p:cNvPr id="26" name="Picture Placeholder 2">
            <a:extLst>
              <a:ext uri="{FF2B5EF4-FFF2-40B4-BE49-F238E27FC236}">
                <a16:creationId xmlns:a16="http://schemas.microsoft.com/office/drawing/2014/main" id="{99CCE435-91B0-4BA8-909C-84A681A09FB9}"/>
              </a:ext>
            </a:extLst>
          </p:cNvPr>
          <p:cNvSpPr>
            <a:spLocks noGrp="1"/>
          </p:cNvSpPr>
          <p:nvPr>
            <p:ph type="pic" sz="quarter" idx="33" hasCustomPrompt="1"/>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27" name="Text Placeholder 6">
            <a:extLst>
              <a:ext uri="{FF2B5EF4-FFF2-40B4-BE49-F238E27FC236}">
                <a16:creationId xmlns:a16="http://schemas.microsoft.com/office/drawing/2014/main" id="{65A091F7-3DCB-47BC-B107-BF09A8FEE4D5}"/>
              </a:ext>
            </a:extLst>
          </p:cNvPr>
          <p:cNvSpPr>
            <a:spLocks noGrp="1"/>
          </p:cNvSpPr>
          <p:nvPr>
            <p:ph type="body" sz="quarter" idx="34" hasCustomPrompt="1"/>
          </p:nvPr>
        </p:nvSpPr>
        <p:spPr>
          <a:xfrm>
            <a:off x="248602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a:t>Name</a:t>
            </a:r>
          </a:p>
        </p:txBody>
      </p:sp>
      <p:sp>
        <p:nvSpPr>
          <p:cNvPr id="28" name="Text Placeholder 6">
            <a:extLst>
              <a:ext uri="{FF2B5EF4-FFF2-40B4-BE49-F238E27FC236}">
                <a16:creationId xmlns:a16="http://schemas.microsoft.com/office/drawing/2014/main" id="{EDEF6A02-7F1B-4BE7-BA4D-A8210D46022B}"/>
              </a:ext>
            </a:extLst>
          </p:cNvPr>
          <p:cNvSpPr>
            <a:spLocks noGrp="1"/>
          </p:cNvSpPr>
          <p:nvPr>
            <p:ph type="body" sz="quarter" idx="35" hasCustomPrompt="1"/>
          </p:nvPr>
        </p:nvSpPr>
        <p:spPr>
          <a:xfrm>
            <a:off x="248602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9" name="Text Placeholder 6">
            <a:extLst>
              <a:ext uri="{FF2B5EF4-FFF2-40B4-BE49-F238E27FC236}">
                <a16:creationId xmlns:a16="http://schemas.microsoft.com/office/drawing/2014/main" id="{2844D631-F40B-4199-A5E6-CB6FE8F33403}"/>
              </a:ext>
            </a:extLst>
          </p:cNvPr>
          <p:cNvSpPr>
            <a:spLocks noGrp="1"/>
          </p:cNvSpPr>
          <p:nvPr>
            <p:ph type="body" sz="quarter" idx="36" hasCustomPrompt="1"/>
          </p:nvPr>
        </p:nvSpPr>
        <p:spPr>
          <a:xfrm>
            <a:off x="248602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Description</a:t>
            </a:r>
          </a:p>
        </p:txBody>
      </p:sp>
      <p:sp>
        <p:nvSpPr>
          <p:cNvPr id="30" name="Picture Placeholder 2">
            <a:extLst>
              <a:ext uri="{FF2B5EF4-FFF2-40B4-BE49-F238E27FC236}">
                <a16:creationId xmlns:a16="http://schemas.microsoft.com/office/drawing/2014/main" id="{02436CF3-00B1-4417-9B89-2E18ED979269}"/>
              </a:ext>
            </a:extLst>
          </p:cNvPr>
          <p:cNvSpPr>
            <a:spLocks noGrp="1"/>
          </p:cNvSpPr>
          <p:nvPr>
            <p:ph type="pic" sz="quarter" idx="37" hasCustomPrompt="1"/>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31" name="Text Placeholder 6">
            <a:extLst>
              <a:ext uri="{FF2B5EF4-FFF2-40B4-BE49-F238E27FC236}">
                <a16:creationId xmlns:a16="http://schemas.microsoft.com/office/drawing/2014/main" id="{0378FBD4-DA96-4281-9CA6-A467EDED5ADA}"/>
              </a:ext>
            </a:extLst>
          </p:cNvPr>
          <p:cNvSpPr>
            <a:spLocks noGrp="1"/>
          </p:cNvSpPr>
          <p:nvPr>
            <p:ph type="body" sz="quarter" idx="38" hasCustomPrompt="1"/>
          </p:nvPr>
        </p:nvSpPr>
        <p:spPr>
          <a:xfrm>
            <a:off x="626817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a:t>Name</a:t>
            </a:r>
          </a:p>
        </p:txBody>
      </p:sp>
      <p:sp>
        <p:nvSpPr>
          <p:cNvPr id="32" name="Text Placeholder 6">
            <a:extLst>
              <a:ext uri="{FF2B5EF4-FFF2-40B4-BE49-F238E27FC236}">
                <a16:creationId xmlns:a16="http://schemas.microsoft.com/office/drawing/2014/main" id="{169B6F42-052F-45C1-96F2-5FE64835451C}"/>
              </a:ext>
            </a:extLst>
          </p:cNvPr>
          <p:cNvSpPr>
            <a:spLocks noGrp="1"/>
          </p:cNvSpPr>
          <p:nvPr>
            <p:ph type="body" sz="quarter" idx="39" hasCustomPrompt="1"/>
          </p:nvPr>
        </p:nvSpPr>
        <p:spPr>
          <a:xfrm>
            <a:off x="626817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3" name="Text Placeholder 6">
            <a:extLst>
              <a:ext uri="{FF2B5EF4-FFF2-40B4-BE49-F238E27FC236}">
                <a16:creationId xmlns:a16="http://schemas.microsoft.com/office/drawing/2014/main" id="{54FEE6EF-4B51-4BDF-BA51-358BE285226C}"/>
              </a:ext>
            </a:extLst>
          </p:cNvPr>
          <p:cNvSpPr>
            <a:spLocks noGrp="1"/>
          </p:cNvSpPr>
          <p:nvPr>
            <p:ph type="body" sz="quarter" idx="40" hasCustomPrompt="1"/>
          </p:nvPr>
        </p:nvSpPr>
        <p:spPr>
          <a:xfrm>
            <a:off x="626817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Description</a:t>
            </a:r>
          </a:p>
        </p:txBody>
      </p:sp>
      <p:sp>
        <p:nvSpPr>
          <p:cNvPr id="34" name="Picture Placeholder 2">
            <a:extLst>
              <a:ext uri="{FF2B5EF4-FFF2-40B4-BE49-F238E27FC236}">
                <a16:creationId xmlns:a16="http://schemas.microsoft.com/office/drawing/2014/main" id="{4749ABEF-91BD-402B-8E24-9195D243C94F}"/>
              </a:ext>
            </a:extLst>
          </p:cNvPr>
          <p:cNvSpPr>
            <a:spLocks noGrp="1"/>
          </p:cNvSpPr>
          <p:nvPr>
            <p:ph type="pic" sz="quarter" idx="41" hasCustomPrompt="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35" name="Text Placeholder 6">
            <a:extLst>
              <a:ext uri="{FF2B5EF4-FFF2-40B4-BE49-F238E27FC236}">
                <a16:creationId xmlns:a16="http://schemas.microsoft.com/office/drawing/2014/main" id="{26624725-D93D-423A-BCF2-B1A78F18CB5F}"/>
              </a:ext>
            </a:extLst>
          </p:cNvPr>
          <p:cNvSpPr>
            <a:spLocks noGrp="1"/>
          </p:cNvSpPr>
          <p:nvPr>
            <p:ph type="body" sz="quarter" idx="42" hasCustomPrompt="1"/>
          </p:nvPr>
        </p:nvSpPr>
        <p:spPr>
          <a:xfrm>
            <a:off x="10050324"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a:t>Name</a:t>
            </a:r>
          </a:p>
        </p:txBody>
      </p:sp>
      <p:sp>
        <p:nvSpPr>
          <p:cNvPr id="36" name="Text Placeholder 6">
            <a:extLst>
              <a:ext uri="{FF2B5EF4-FFF2-40B4-BE49-F238E27FC236}">
                <a16:creationId xmlns:a16="http://schemas.microsoft.com/office/drawing/2014/main" id="{65CA8432-ED07-4939-B8CC-705664AFF7EC}"/>
              </a:ext>
            </a:extLst>
          </p:cNvPr>
          <p:cNvSpPr>
            <a:spLocks noGrp="1"/>
          </p:cNvSpPr>
          <p:nvPr>
            <p:ph type="body" sz="quarter" idx="43" hasCustomPrompt="1"/>
          </p:nvPr>
        </p:nvSpPr>
        <p:spPr>
          <a:xfrm>
            <a:off x="10050324"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7" name="Text Placeholder 6">
            <a:extLst>
              <a:ext uri="{FF2B5EF4-FFF2-40B4-BE49-F238E27FC236}">
                <a16:creationId xmlns:a16="http://schemas.microsoft.com/office/drawing/2014/main" id="{6FC264D1-1261-4761-A3E9-B6E36AD75505}"/>
              </a:ext>
            </a:extLst>
          </p:cNvPr>
          <p:cNvSpPr>
            <a:spLocks noGrp="1"/>
          </p:cNvSpPr>
          <p:nvPr>
            <p:ph type="body" sz="quarter" idx="44" hasCustomPrompt="1"/>
          </p:nvPr>
        </p:nvSpPr>
        <p:spPr>
          <a:xfrm>
            <a:off x="10050324"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Description</a:t>
            </a:r>
          </a:p>
        </p:txBody>
      </p:sp>
    </p:spTree>
    <p:extLst>
      <p:ext uri="{BB962C8B-B14F-4D97-AF65-F5344CB8AC3E}">
        <p14:creationId xmlns:p14="http://schemas.microsoft.com/office/powerpoint/2010/main" val="1593199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 2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ext Placeholder 2">
            <a:extLst>
              <a:ext uri="{FF2B5EF4-FFF2-40B4-BE49-F238E27FC236}">
                <a16:creationId xmlns:a16="http://schemas.microsoft.com/office/drawing/2014/main" id="{502CCFAE-5843-4CB1-AF0A-26B66166EC6A}"/>
              </a:ext>
            </a:extLst>
          </p:cNvPr>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9" name="Text Placeholder 2">
            <a:extLst>
              <a:ext uri="{FF2B5EF4-FFF2-40B4-BE49-F238E27FC236}">
                <a16:creationId xmlns:a16="http://schemas.microsoft.com/office/drawing/2014/main" id="{EA104E86-878D-45D4-9F55-5F0084965389}"/>
              </a:ext>
            </a:extLst>
          </p:cNvPr>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2084308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Picture Placeholder 2">
            <a:extLst>
              <a:ext uri="{FF2B5EF4-FFF2-40B4-BE49-F238E27FC236}">
                <a16:creationId xmlns:a16="http://schemas.microsoft.com/office/drawing/2014/main" id="{5DC0237C-5B3A-423F-9E49-E8750E4FBF84}"/>
              </a:ext>
            </a:extLst>
          </p:cNvPr>
          <p:cNvSpPr>
            <a:spLocks noGrp="1"/>
          </p:cNvSpPr>
          <p:nvPr>
            <p:ph type="pic" sz="quarter" idx="32"/>
          </p:nvPr>
        </p:nvSpPr>
        <p:spPr>
          <a:xfrm>
            <a:off x="0" y="0"/>
            <a:ext cx="12192000" cy="3429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
        <p:nvSpPr>
          <p:cNvPr id="19" name="Text Placeholder 2">
            <a:extLst>
              <a:ext uri="{FF2B5EF4-FFF2-40B4-BE49-F238E27FC236}">
                <a16:creationId xmlns:a16="http://schemas.microsoft.com/office/drawing/2014/main" id="{7F41C0DD-30CA-4397-B0C4-E430873EAE90}"/>
              </a:ext>
            </a:extLst>
          </p:cNvPr>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0C5AAB74-40A5-48A1-AF34-6DF318983D49}"/>
              </a:ext>
            </a:extLst>
          </p:cNvPr>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2776FE14-EFAA-45A1-996A-3F09F63B64EA}"/>
              </a:ext>
            </a:extLst>
          </p:cNvPr>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59453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Objec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p:nvPicPr>
        <p:blipFill>
          <a:blip r:embed="rId3"/>
          <a:stretch>
            <a:fillRect/>
          </a:stretch>
        </p:blipFill>
        <p:spPr>
          <a:xfrm>
            <a:off x="0" y="6781800"/>
            <a:ext cx="12192000" cy="76200"/>
          </a:xfrm>
          <a:prstGeom prst="rect">
            <a:avLst/>
          </a:prstGeom>
        </p:spPr>
      </p:pic>
      <p:sp>
        <p:nvSpPr>
          <p:cNvPr id="6" name="Picture Placeholder 2">
            <a:extLst>
              <a:ext uri="{FF2B5EF4-FFF2-40B4-BE49-F238E27FC236}">
                <a16:creationId xmlns:a16="http://schemas.microsoft.com/office/drawing/2014/main" id="{F54CC3FC-7ECA-453F-B21F-57BB3524A006}"/>
              </a:ext>
            </a:extLst>
          </p:cNvPr>
          <p:cNvSpPr>
            <a:spLocks noGrp="1"/>
          </p:cNvSpPr>
          <p:nvPr>
            <p:ph type="pic" sz="quarter" idx="32"/>
          </p:nvPr>
        </p:nvSpPr>
        <p:spPr>
          <a:xfrm>
            <a:off x="0" y="0"/>
            <a:ext cx="12192000" cy="58674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2300435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Object Full Blee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E5166B-EDCB-483E-97A0-84908C4F8935}"/>
              </a:ext>
            </a:extLst>
          </p:cNvPr>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266788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Quotation / Imag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2A76D2-0A07-4012-9496-0C6FC98C1861}"/>
              </a:ext>
            </a:extLst>
          </p:cNvPr>
          <p:cNvSpPr/>
          <p:nvPr/>
        </p:nvSpPr>
        <p:spPr>
          <a:xfrm>
            <a:off x="-1" y="1"/>
            <a:ext cx="12192001" cy="6871266"/>
          </a:xfrm>
          <a:custGeom>
            <a:avLst/>
            <a:gdLst>
              <a:gd name="connsiteX0" fmla="*/ 0 w 12192001"/>
              <a:gd name="connsiteY0" fmla="*/ 0 h 6860633"/>
              <a:gd name="connsiteX1" fmla="*/ 12192001 w 12192001"/>
              <a:gd name="connsiteY1" fmla="*/ 0 h 6860633"/>
              <a:gd name="connsiteX2" fmla="*/ 12192001 w 12192001"/>
              <a:gd name="connsiteY2" fmla="*/ 6860633 h 6860633"/>
              <a:gd name="connsiteX3" fmla="*/ 0 w 12192001"/>
              <a:gd name="connsiteY3" fmla="*/ 6860633 h 6860633"/>
              <a:gd name="connsiteX4" fmla="*/ 0 w 12192001"/>
              <a:gd name="connsiteY4" fmla="*/ 0 h 6860633"/>
              <a:gd name="connsiteX0" fmla="*/ 0 w 12192001"/>
              <a:gd name="connsiteY0" fmla="*/ 0 h 6871266"/>
              <a:gd name="connsiteX1" fmla="*/ 12192001 w 12192001"/>
              <a:gd name="connsiteY1" fmla="*/ 0 h 6871266"/>
              <a:gd name="connsiteX2" fmla="*/ 12181368 w 12192001"/>
              <a:gd name="connsiteY2" fmla="*/ 6871266 h 6871266"/>
              <a:gd name="connsiteX3" fmla="*/ 0 w 12192001"/>
              <a:gd name="connsiteY3" fmla="*/ 6860633 h 6871266"/>
              <a:gd name="connsiteX4" fmla="*/ 0 w 12192001"/>
              <a:gd name="connsiteY4" fmla="*/ 0 h 687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6871266">
                <a:moveTo>
                  <a:pt x="0" y="0"/>
                </a:moveTo>
                <a:lnTo>
                  <a:pt x="12192001" y="0"/>
                </a:lnTo>
                <a:cubicBezTo>
                  <a:pt x="12188457" y="2290422"/>
                  <a:pt x="12184912" y="4580844"/>
                  <a:pt x="12181368" y="6871266"/>
                </a:cubicBezTo>
                <a:lnTo>
                  <a:pt x="0" y="6860633"/>
                </a:lnTo>
                <a:lnTo>
                  <a:pt x="0" y="0"/>
                </a:lnTo>
                <a:close/>
              </a:path>
            </a:pathLst>
          </a:cu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6">
            <a:extLst>
              <a:ext uri="{FF2B5EF4-FFF2-40B4-BE49-F238E27FC236}">
                <a16:creationId xmlns:a16="http://schemas.microsoft.com/office/drawing/2014/main" id="{BA524A99-4FA6-4820-961E-79896EC97AE5}"/>
              </a:ext>
            </a:extLst>
          </p:cNvPr>
          <p:cNvSpPr>
            <a:spLocks noGrp="1"/>
          </p:cNvSpPr>
          <p:nvPr>
            <p:ph type="pic" sz="quarter" idx="12" hasCustomPrompt="1"/>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FFFFFF"/>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insert </a:t>
            </a:r>
            <a:r>
              <a:rPr lang="en-GB" noProof="0"/>
              <a:t>picture</a:t>
            </a:r>
          </a:p>
        </p:txBody>
      </p:sp>
      <p:pic>
        <p:nvPicPr>
          <p:cNvPr id="9" name="Picture 8">
            <a:extLst>
              <a:ext uri="{FF2B5EF4-FFF2-40B4-BE49-F238E27FC236}">
                <a16:creationId xmlns:a16="http://schemas.microsoft.com/office/drawing/2014/main" id="{A862A3A3-75F9-4D65-A08C-6B24054712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3" y="6131290"/>
            <a:ext cx="1141314" cy="351868"/>
          </a:xfrm>
          <a:prstGeom prst="rect">
            <a:avLst/>
          </a:prstGeom>
        </p:spPr>
      </p:pic>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p:nvSpPr>
        <p:spPr bwMode="auto">
          <a:xfrm>
            <a:off x="7045976"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6891040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Quotation /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586F9F-5BA4-A74E-AAFE-C4A4B340DE72}"/>
              </a:ext>
            </a:extLst>
          </p:cNvPr>
          <p:cNvSpPr/>
          <p:nvPr/>
        </p:nvSpPr>
        <p:spPr>
          <a:xfrm>
            <a:off x="0" y="0"/>
            <a:ext cx="12192001" cy="6860633"/>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1187631" y="2862893"/>
            <a:ext cx="3947886" cy="2313463"/>
          </a:xfrm>
          <a:prstGeom prst="rect">
            <a:avLst/>
          </a:prstGeom>
        </p:spPr>
        <p:txBody>
          <a:bodyPr/>
          <a:lstStyle>
            <a:lvl1pPr marL="0" indent="0">
              <a:lnSpc>
                <a:spcPts val="2560"/>
              </a:lnSpc>
              <a:buNone/>
              <a:defRPr sz="1800" b="1" i="0">
                <a:solidFill>
                  <a:srgbClr val="FFFFFF"/>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GB" noProof="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p:nvSpPr>
        <p:spPr bwMode="auto">
          <a:xfrm>
            <a:off x="599093"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Picture Placeholder 16">
            <a:extLst>
              <a:ext uri="{FF2B5EF4-FFF2-40B4-BE49-F238E27FC236}">
                <a16:creationId xmlns:a16="http://schemas.microsoft.com/office/drawing/2014/main" id="{CA817B09-FA85-4201-96DA-9D22BA6F481F}"/>
              </a:ext>
            </a:extLst>
          </p:cNvPr>
          <p:cNvSpPr>
            <a:spLocks noGrp="1"/>
          </p:cNvSpPr>
          <p:nvPr>
            <p:ph type="pic" sz="quarter" idx="12" hasCustomPrompt="1"/>
          </p:nvPr>
        </p:nvSpPr>
        <p:spPr>
          <a:xfrm>
            <a:off x="4635044" y="-2634"/>
            <a:ext cx="7561245" cy="686982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 name="connsiteX0" fmla="*/ 0 w 8317836"/>
              <a:gd name="connsiteY0" fmla="*/ 0 h 6858000"/>
              <a:gd name="connsiteX1" fmla="*/ 8291377 w 8317836"/>
              <a:gd name="connsiteY1" fmla="*/ 0 h 6858000"/>
              <a:gd name="connsiteX2" fmla="*/ 8317836 w 8317836"/>
              <a:gd name="connsiteY2" fmla="*/ 6848601 h 6858000"/>
              <a:gd name="connsiteX3" fmla="*/ 0 w 8317836"/>
              <a:gd name="connsiteY3" fmla="*/ 6858000 h 6858000"/>
              <a:gd name="connsiteX4" fmla="*/ 0 w 8317836"/>
              <a:gd name="connsiteY4" fmla="*/ 0 h 6858000"/>
              <a:gd name="connsiteX0" fmla="*/ 0 w 8317836"/>
              <a:gd name="connsiteY0" fmla="*/ 0 h 6848601"/>
              <a:gd name="connsiteX1" fmla="*/ 8291377 w 8317836"/>
              <a:gd name="connsiteY1" fmla="*/ 0 h 6848601"/>
              <a:gd name="connsiteX2" fmla="*/ 8317836 w 8317836"/>
              <a:gd name="connsiteY2" fmla="*/ 6848601 h 6848601"/>
              <a:gd name="connsiteX3" fmla="*/ 3115036 w 8317836"/>
              <a:gd name="connsiteY3" fmla="*/ 6845968 h 6848601"/>
              <a:gd name="connsiteX4" fmla="*/ 0 w 8317836"/>
              <a:gd name="connsiteY4" fmla="*/ 0 h 6848601"/>
              <a:gd name="connsiteX0" fmla="*/ 0 w 8317836"/>
              <a:gd name="connsiteY0" fmla="*/ 0 h 6848601"/>
              <a:gd name="connsiteX1" fmla="*/ 8291377 w 8317836"/>
              <a:gd name="connsiteY1" fmla="*/ 0 h 6848601"/>
              <a:gd name="connsiteX2" fmla="*/ 8317836 w 8317836"/>
              <a:gd name="connsiteY2" fmla="*/ 6848601 h 6848601"/>
              <a:gd name="connsiteX3" fmla="*/ 3088298 w 8317836"/>
              <a:gd name="connsiteY3" fmla="*/ 6845968 h 6848601"/>
              <a:gd name="connsiteX4" fmla="*/ 0 w 8317836"/>
              <a:gd name="connsiteY4" fmla="*/ 0 h 6848601"/>
              <a:gd name="connsiteX0" fmla="*/ 0 w 8304466"/>
              <a:gd name="connsiteY0" fmla="*/ 0 h 6848601"/>
              <a:gd name="connsiteX1" fmla="*/ 8291377 w 8304466"/>
              <a:gd name="connsiteY1" fmla="*/ 0 h 6848601"/>
              <a:gd name="connsiteX2" fmla="*/ 8304466 w 8304466"/>
              <a:gd name="connsiteY2" fmla="*/ 6848601 h 6848601"/>
              <a:gd name="connsiteX3" fmla="*/ 3088298 w 8304466"/>
              <a:gd name="connsiteY3" fmla="*/ 6845968 h 6848601"/>
              <a:gd name="connsiteX4" fmla="*/ 0 w 8304466"/>
              <a:gd name="connsiteY4" fmla="*/ 0 h 6848601"/>
              <a:gd name="connsiteX0" fmla="*/ 0 w 8330971"/>
              <a:gd name="connsiteY0" fmla="*/ 0 h 6864504"/>
              <a:gd name="connsiteX1" fmla="*/ 8291377 w 8330971"/>
              <a:gd name="connsiteY1" fmla="*/ 0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4504"/>
              <a:gd name="connsiteX1" fmla="*/ 8309049 w 8330971"/>
              <a:gd name="connsiteY1" fmla="*/ 15902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9822"/>
              <a:gd name="connsiteX1" fmla="*/ 8309049 w 8330971"/>
              <a:gd name="connsiteY1" fmla="*/ 15902 h 6869822"/>
              <a:gd name="connsiteX2" fmla="*/ 8330971 w 8330971"/>
              <a:gd name="connsiteY2" fmla="*/ 6864504 h 6869822"/>
              <a:gd name="connsiteX3" fmla="*/ 3070629 w 8330971"/>
              <a:gd name="connsiteY3" fmla="*/ 6869822 h 6869822"/>
              <a:gd name="connsiteX4" fmla="*/ 0 w 8330971"/>
              <a:gd name="connsiteY4" fmla="*/ 0 h 6869822"/>
              <a:gd name="connsiteX0" fmla="*/ 0 w 8330971"/>
              <a:gd name="connsiteY0" fmla="*/ 0 h 6869822"/>
              <a:gd name="connsiteX1" fmla="*/ 830904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30971"/>
              <a:gd name="connsiteY0" fmla="*/ 0 h 6869822"/>
              <a:gd name="connsiteX1" fmla="*/ 829137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66312"/>
              <a:gd name="connsiteY0" fmla="*/ 0 h 6861870"/>
              <a:gd name="connsiteX1" fmla="*/ 8326720 w 8366312"/>
              <a:gd name="connsiteY1" fmla="*/ 7950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563"/>
              <a:gd name="connsiteY0" fmla="*/ 0 h 6861870"/>
              <a:gd name="connsiteX1" fmla="*/ 8353228 w 8366563"/>
              <a:gd name="connsiteY1" fmla="*/ 15901 h 6861870"/>
              <a:gd name="connsiteX2" fmla="*/ 8366312 w 8366563"/>
              <a:gd name="connsiteY2" fmla="*/ 6856552 h 6861870"/>
              <a:gd name="connsiteX3" fmla="*/ 3070630 w 8366563"/>
              <a:gd name="connsiteY3" fmla="*/ 6861870 h 6861870"/>
              <a:gd name="connsiteX4" fmla="*/ 0 w 8366563"/>
              <a:gd name="connsiteY4" fmla="*/ 0 h 6861870"/>
              <a:gd name="connsiteX0" fmla="*/ 0 w 8366563"/>
              <a:gd name="connsiteY0" fmla="*/ 2 h 6861872"/>
              <a:gd name="connsiteX1" fmla="*/ 8353228 w 8366563"/>
              <a:gd name="connsiteY1" fmla="*/ 0 h 6861872"/>
              <a:gd name="connsiteX2" fmla="*/ 8366312 w 8366563"/>
              <a:gd name="connsiteY2" fmla="*/ 6856554 h 6861872"/>
              <a:gd name="connsiteX3" fmla="*/ 3070630 w 8366563"/>
              <a:gd name="connsiteY3" fmla="*/ 6861872 h 6861872"/>
              <a:gd name="connsiteX4" fmla="*/ 0 w 8366563"/>
              <a:gd name="connsiteY4" fmla="*/ 2 h 6861872"/>
              <a:gd name="connsiteX0" fmla="*/ 0 w 8384234"/>
              <a:gd name="connsiteY0" fmla="*/ 0 h 6885724"/>
              <a:gd name="connsiteX1" fmla="*/ 8370899 w 8384234"/>
              <a:gd name="connsiteY1" fmla="*/ 23852 h 6885724"/>
              <a:gd name="connsiteX2" fmla="*/ 8383983 w 8384234"/>
              <a:gd name="connsiteY2" fmla="*/ 6880406 h 6885724"/>
              <a:gd name="connsiteX3" fmla="*/ 3088301 w 8384234"/>
              <a:gd name="connsiteY3" fmla="*/ 6885724 h 6885724"/>
              <a:gd name="connsiteX4" fmla="*/ 0 w 8384234"/>
              <a:gd name="connsiteY4" fmla="*/ 0 h 6885724"/>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2 h 6869823"/>
              <a:gd name="connsiteX1" fmla="*/ 8388570 w 8401905"/>
              <a:gd name="connsiteY1" fmla="*/ 0 h 6869823"/>
              <a:gd name="connsiteX2" fmla="*/ 8401654 w 8401905"/>
              <a:gd name="connsiteY2" fmla="*/ 6864505 h 6869823"/>
              <a:gd name="connsiteX3" fmla="*/ 3105972 w 8401905"/>
              <a:gd name="connsiteY3" fmla="*/ 6869823 h 6869823"/>
              <a:gd name="connsiteX4" fmla="*/ 0 w 8401905"/>
              <a:gd name="connsiteY4" fmla="*/ 2 h 68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905" h="6869823">
                <a:moveTo>
                  <a:pt x="0" y="2"/>
                </a:moveTo>
                <a:lnTo>
                  <a:pt x="8388570" y="0"/>
                </a:lnTo>
                <a:cubicBezTo>
                  <a:pt x="8413547" y="2227207"/>
                  <a:pt x="8394347" y="4581638"/>
                  <a:pt x="8401654" y="6864505"/>
                </a:cubicBezTo>
                <a:lnTo>
                  <a:pt x="3105972" y="6869823"/>
                </a:lnTo>
                <a:lnTo>
                  <a:pt x="0" y="2"/>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Tree>
    <p:extLst>
      <p:ext uri="{BB962C8B-B14F-4D97-AF65-F5344CB8AC3E}">
        <p14:creationId xmlns:p14="http://schemas.microsoft.com/office/powerpoint/2010/main" val="21334649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Quote 2">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72ACBB-FFB3-4FB4-82D9-A6B5CFC8C92F}"/>
              </a:ext>
            </a:extLst>
          </p:cNvPr>
          <p:cNvSpPr>
            <a:spLocks noGrp="1"/>
          </p:cNvSpPr>
          <p:nvPr>
            <p:ph type="body" sz="quarter" idx="16" hasCustomPrompt="1"/>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a:t>Click</a:t>
            </a:r>
            <a:r>
              <a:rPr lang="en-US"/>
              <a:t> to add quote</a:t>
            </a:r>
          </a:p>
        </p:txBody>
      </p:sp>
      <p:grpSp>
        <p:nvGrpSpPr>
          <p:cNvPr id="2" name="Group 1">
            <a:extLst>
              <a:ext uri="{FF2B5EF4-FFF2-40B4-BE49-F238E27FC236}">
                <a16:creationId xmlns:a16="http://schemas.microsoft.com/office/drawing/2014/main" id="{753A668F-E042-4245-BFFC-99711CD3DE06}"/>
              </a:ext>
            </a:extLst>
          </p:cNvPr>
          <p:cNvGrpSpPr/>
          <p:nvPr/>
        </p:nvGrpSpPr>
        <p:grpSpPr>
          <a:xfrm flipV="1">
            <a:off x="7410472" y="0"/>
            <a:ext cx="4781528" cy="6852478"/>
            <a:chOff x="7410472" y="0"/>
            <a:chExt cx="4781528" cy="6852478"/>
          </a:xfrm>
        </p:grpSpPr>
        <p:sp>
          <p:nvSpPr>
            <p:cNvPr id="41" name="Freeform 40">
              <a:extLst>
                <a:ext uri="{FF2B5EF4-FFF2-40B4-BE49-F238E27FC236}">
                  <a16:creationId xmlns:a16="http://schemas.microsoft.com/office/drawing/2014/main" id="{B7CE82E8-D52F-D643-B039-2EAF4FA0EE45}"/>
                </a:ext>
              </a:extLst>
            </p:cNvPr>
            <p:cNvSpPr/>
            <p:nvPr/>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6241D4A-5D1C-824E-BC70-549704559605}"/>
                </a:ext>
              </a:extLst>
            </p:cNvPr>
            <p:cNvSpPr/>
            <p:nvPr/>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929C891D-7608-4401-8BFA-7BB4BBDF004F}"/>
              </a:ext>
            </a:extLst>
          </p:cNvPr>
          <p:cNvSpPr/>
          <p:nvPr/>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97256B38-8013-6144-9D23-B533B43CDBCB}"/>
              </a:ext>
            </a:extLst>
          </p:cNvPr>
          <p:cNvSpPr/>
          <p:nvPr/>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cxnSp>
        <p:nvCxnSpPr>
          <p:cNvPr id="13" name="Straight Connector 12">
            <a:extLst>
              <a:ext uri="{FF2B5EF4-FFF2-40B4-BE49-F238E27FC236}">
                <a16:creationId xmlns:a16="http://schemas.microsoft.com/office/drawing/2014/main" id="{E797757B-12CF-FA42-8ADD-C957B746CC95}"/>
              </a:ext>
            </a:extLst>
          </p:cNvPr>
          <p:cNvCxnSpPr>
            <a:cxnSpLocks/>
          </p:cNvCxnSpPr>
          <p:nvPr/>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3F39B5-8FEE-0441-9169-8FDDBF0938C3}"/>
              </a:ext>
            </a:extLst>
          </p:cNvPr>
          <p:cNvCxnSpPr>
            <a:cxnSpLocks/>
          </p:cNvCxnSpPr>
          <p:nvPr/>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85D38A-0244-584C-AF1C-3FE9408D9695}"/>
              </a:ext>
            </a:extLst>
          </p:cNvPr>
          <p:cNvCxnSpPr>
            <a:cxnSpLocks/>
          </p:cNvCxnSpPr>
          <p:nvPr/>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2780DD-FC5C-8B45-A130-A1FB45AD91D3}"/>
              </a:ext>
            </a:extLst>
          </p:cNvPr>
          <p:cNvCxnSpPr>
            <a:cxnSpLocks/>
          </p:cNvCxnSpPr>
          <p:nvPr/>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1474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Quote 3">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7698CC8-7A15-4CAB-8F24-67DA7E3B635E}"/>
              </a:ext>
            </a:extLst>
          </p:cNvPr>
          <p:cNvSpPr/>
          <p:nvPr/>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34B05B2-3782-4678-A34B-8B56BF61B59F}"/>
              </a:ext>
            </a:extLst>
          </p:cNvPr>
          <p:cNvSpPr/>
          <p:nvPr/>
        </p:nvSpPr>
        <p:spPr>
          <a:xfrm flipH="1" flipV="1">
            <a:off x="9915779" y="4397"/>
            <a:ext cx="2276221" cy="6853602"/>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4B00AA43-909C-EF49-9B4D-49D099178FEA}"/>
              </a:ext>
            </a:extLst>
          </p:cNvPr>
          <p:cNvGrpSpPr/>
          <p:nvPr/>
        </p:nvGrpSpPr>
        <p:grpSpPr>
          <a:xfrm>
            <a:off x="4642441" y="1747515"/>
            <a:ext cx="2907119" cy="2687989"/>
            <a:chOff x="1808480" y="2034708"/>
            <a:chExt cx="1016000" cy="939417"/>
          </a:xfrm>
        </p:grpSpPr>
        <p:pic>
          <p:nvPicPr>
            <p:cNvPr id="3" name="Picture 2">
              <a:extLst>
                <a:ext uri="{FF2B5EF4-FFF2-40B4-BE49-F238E27FC236}">
                  <a16:creationId xmlns:a16="http://schemas.microsoft.com/office/drawing/2014/main" id="{D97BA65B-AE64-C746-B13D-7FA2FA85E857}"/>
                </a:ext>
              </a:extLst>
            </p:cNvPr>
            <p:cNvPicPr>
              <a:picLocks noChangeAspect="1"/>
            </p:cNvPicPr>
            <p:nvPr/>
          </p:nvPicPr>
          <p:blipFill rotWithShape="1">
            <a:blip r:embed="rId2">
              <a:duotone>
                <a:schemeClr val="accent1">
                  <a:shade val="45000"/>
                  <a:satMod val="135000"/>
                </a:schemeClr>
                <a:prstClr val="white"/>
              </a:duotone>
              <a:alphaModFix amt="20000"/>
            </a:blip>
            <a:srcRect r="53883"/>
            <a:stretch/>
          </p:blipFill>
          <p:spPr>
            <a:xfrm>
              <a:off x="1808480" y="2034708"/>
              <a:ext cx="497840" cy="939417"/>
            </a:xfrm>
            <a:prstGeom prst="rect">
              <a:avLst/>
            </a:prstGeom>
          </p:spPr>
        </p:pic>
        <p:pic>
          <p:nvPicPr>
            <p:cNvPr id="15" name="Picture 14">
              <a:extLst>
                <a:ext uri="{FF2B5EF4-FFF2-40B4-BE49-F238E27FC236}">
                  <a16:creationId xmlns:a16="http://schemas.microsoft.com/office/drawing/2014/main" id="{73443284-A3D0-1242-9D77-55FA56DF4CE8}"/>
                </a:ext>
              </a:extLst>
            </p:cNvPr>
            <p:cNvPicPr>
              <a:picLocks noChangeAspect="1"/>
            </p:cNvPicPr>
            <p:nvPr/>
          </p:nvPicPr>
          <p:blipFill rotWithShape="1">
            <a:blip r:embed="rId2">
              <a:duotone>
                <a:schemeClr val="accent1">
                  <a:shade val="45000"/>
                  <a:satMod val="135000"/>
                </a:schemeClr>
                <a:prstClr val="white"/>
              </a:duotone>
              <a:alphaModFix amt="20000"/>
            </a:blip>
            <a:srcRect r="53883"/>
            <a:stretch/>
          </p:blipFill>
          <p:spPr>
            <a:xfrm>
              <a:off x="2326640" y="2034708"/>
              <a:ext cx="497840" cy="939417"/>
            </a:xfrm>
            <a:prstGeom prst="rect">
              <a:avLst/>
            </a:prstGeom>
          </p:spPr>
        </p:pic>
      </p:grpSp>
      <p:sp>
        <p:nvSpPr>
          <p:cNvPr id="34" name="Freeform: Shape 33">
            <a:extLst>
              <a:ext uri="{FF2B5EF4-FFF2-40B4-BE49-F238E27FC236}">
                <a16:creationId xmlns:a16="http://schemas.microsoft.com/office/drawing/2014/main" id="{38CF0906-8B84-4B66-BA81-34A0D22A41AC}"/>
              </a:ext>
            </a:extLst>
          </p:cNvPr>
          <p:cNvSpPr/>
          <p:nvPr/>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B5A3F59-170C-4358-A0BB-5B1BE3298282}"/>
              </a:ext>
            </a:extLst>
          </p:cNvPr>
          <p:cNvSpPr/>
          <p:nvPr/>
        </p:nvSpPr>
        <p:spPr>
          <a:xfrm rot="10800000" flipH="1" flipV="1">
            <a:off x="0" y="0"/>
            <a:ext cx="2170859"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13" name="Text Placeholder 3">
            <a:extLst>
              <a:ext uri="{FF2B5EF4-FFF2-40B4-BE49-F238E27FC236}">
                <a16:creationId xmlns:a16="http://schemas.microsoft.com/office/drawing/2014/main" id="{FC6707B3-6D9E-49A2-9D2D-04F27BE251C2}"/>
              </a:ext>
            </a:extLst>
          </p:cNvPr>
          <p:cNvSpPr>
            <a:spLocks noGrp="1"/>
          </p:cNvSpPr>
          <p:nvPr>
            <p:ph type="body" sz="quarter" idx="18" hasCustomPrompt="1"/>
          </p:nvPr>
        </p:nvSpPr>
        <p:spPr>
          <a:xfrm>
            <a:off x="2712720" y="3949400"/>
            <a:ext cx="6766560" cy="639733"/>
          </a:xfrm>
          <a:prstGeom prst="rect">
            <a:avLst/>
          </a:prstGeom>
        </p:spPr>
        <p:txBody>
          <a:bodyPr/>
          <a:lstStyle>
            <a:lvl1pPr marL="0" indent="0" algn="ctr">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GB" noProof="0"/>
              <a:t>–Attribution name</a:t>
            </a:r>
          </a:p>
        </p:txBody>
      </p:sp>
      <p:sp>
        <p:nvSpPr>
          <p:cNvPr id="4" name="Text Placeholder 3">
            <a:extLst>
              <a:ext uri="{FF2B5EF4-FFF2-40B4-BE49-F238E27FC236}">
                <a16:creationId xmlns:a16="http://schemas.microsoft.com/office/drawing/2014/main" id="{2726C7A7-D878-47CC-9FE2-513EE61127DE}"/>
              </a:ext>
            </a:extLst>
          </p:cNvPr>
          <p:cNvSpPr>
            <a:spLocks noGrp="1"/>
          </p:cNvSpPr>
          <p:nvPr>
            <p:ph type="body" sz="quarter" idx="19" hasCustomPrompt="1"/>
          </p:nvPr>
        </p:nvSpPr>
        <p:spPr>
          <a:xfrm>
            <a:off x="2712720" y="2470150"/>
            <a:ext cx="6766560" cy="1370013"/>
          </a:xfrm>
          <a:prstGeom prst="rect">
            <a:avLst/>
          </a:prstGeom>
        </p:spPr>
        <p:txBody>
          <a:bodyPr anchor="b"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a:t>Click to add quote</a:t>
            </a:r>
          </a:p>
        </p:txBody>
      </p:sp>
    </p:spTree>
    <p:extLst>
      <p:ext uri="{BB962C8B-B14F-4D97-AF65-F5344CB8AC3E}">
        <p14:creationId xmlns:p14="http://schemas.microsoft.com/office/powerpoint/2010/main" val="41012768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Quote 4">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pic>
        <p:nvPicPr>
          <p:cNvPr id="9" name="Picture 8" descr="A picture containing envelope, stationary, businesscard&#10;&#10;Description automatically generated">
            <a:extLst>
              <a:ext uri="{FF2B5EF4-FFF2-40B4-BE49-F238E27FC236}">
                <a16:creationId xmlns:a16="http://schemas.microsoft.com/office/drawing/2014/main" id="{95FF8235-5A64-4E31-83D5-E4FF5A732377}"/>
              </a:ext>
            </a:extLst>
          </p:cNvPr>
          <p:cNvPicPr>
            <a:picLocks noChangeAspect="1"/>
          </p:cNvPicPr>
          <p:nvPr/>
        </p:nvPicPr>
        <p:blipFill rotWithShape="1">
          <a:blip r:embed="rId2">
            <a:alphaModFix amt="91000"/>
          </a:blip>
          <a:srcRect t="24380" r="23270" b="4124"/>
          <a:stretch/>
        </p:blipFill>
        <p:spPr>
          <a:xfrm>
            <a:off x="0" y="0"/>
            <a:ext cx="12210659" cy="6858000"/>
          </a:xfrm>
          <a:custGeom>
            <a:avLst/>
            <a:gdLst>
              <a:gd name="connsiteX0" fmla="*/ 0 w 12210659"/>
              <a:gd name="connsiteY0" fmla="*/ 0 h 6858000"/>
              <a:gd name="connsiteX1" fmla="*/ 12210659 w 12210659"/>
              <a:gd name="connsiteY1" fmla="*/ 0 h 6858000"/>
              <a:gd name="connsiteX2" fmla="*/ 12210659 w 12210659"/>
              <a:gd name="connsiteY2" fmla="*/ 6858000 h 6858000"/>
              <a:gd name="connsiteX3" fmla="*/ 0 w 122106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0659" h="6858000">
                <a:moveTo>
                  <a:pt x="0" y="0"/>
                </a:moveTo>
                <a:lnTo>
                  <a:pt x="12210659" y="0"/>
                </a:lnTo>
                <a:lnTo>
                  <a:pt x="12210659" y="6858000"/>
                </a:lnTo>
                <a:lnTo>
                  <a:pt x="0" y="6858000"/>
                </a:lnTo>
                <a:close/>
              </a:path>
            </a:pathLst>
          </a:custGeom>
        </p:spPr>
      </p:pic>
      <p:pic>
        <p:nvPicPr>
          <p:cNvPr id="6" name="Picture 5">
            <a:extLst>
              <a:ext uri="{FF2B5EF4-FFF2-40B4-BE49-F238E27FC236}">
                <a16:creationId xmlns:a16="http://schemas.microsoft.com/office/drawing/2014/main" id="{B7ADAF9F-D1AC-E247-AC14-A706766F19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8" name="Picture 7">
            <a:extLst>
              <a:ext uri="{FF2B5EF4-FFF2-40B4-BE49-F238E27FC236}">
                <a16:creationId xmlns:a16="http://schemas.microsoft.com/office/drawing/2014/main" id="{65CFA0AA-800E-7843-B512-35F1E9224D95}"/>
              </a:ext>
            </a:extLst>
          </p:cNvPr>
          <p:cNvPicPr>
            <a:picLocks noChangeAspect="1"/>
          </p:cNvPicPr>
          <p:nvPr/>
        </p:nvPicPr>
        <p:blipFill>
          <a:blip r:embed="rId4">
            <a:lum bright="70000" contrast="-70000"/>
            <a:alphaModFix amt="25000"/>
          </a:blip>
          <a:stretch>
            <a:fillRect/>
          </a:stretch>
        </p:blipFill>
        <p:spPr>
          <a:xfrm>
            <a:off x="1119056" y="1659112"/>
            <a:ext cx="735132" cy="639733"/>
          </a:xfrm>
          <a:prstGeom prst="rect">
            <a:avLst/>
          </a:prstGeom>
        </p:spPr>
      </p:pic>
      <p:sp>
        <p:nvSpPr>
          <p:cNvPr id="7" name="Text Placeholder 2">
            <a:extLst>
              <a:ext uri="{FF2B5EF4-FFF2-40B4-BE49-F238E27FC236}">
                <a16:creationId xmlns:a16="http://schemas.microsoft.com/office/drawing/2014/main" id="{7394CB2C-5208-4516-9CE5-87591A200717}"/>
              </a:ext>
            </a:extLst>
          </p:cNvPr>
          <p:cNvSpPr>
            <a:spLocks noGrp="1"/>
          </p:cNvSpPr>
          <p:nvPr>
            <p:ph type="body" sz="quarter" idx="17" hasCustomPrompt="1"/>
          </p:nvPr>
        </p:nvSpPr>
        <p:spPr>
          <a:xfrm>
            <a:off x="1945024" y="1660055"/>
            <a:ext cx="7315200"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a:t>Click</a:t>
            </a:r>
            <a:r>
              <a:rPr lang="en-US"/>
              <a:t> to add quote</a:t>
            </a:r>
          </a:p>
        </p:txBody>
      </p:sp>
      <p:sp>
        <p:nvSpPr>
          <p:cNvPr id="10" name="Text Placeholder 2">
            <a:extLst>
              <a:ext uri="{FF2B5EF4-FFF2-40B4-BE49-F238E27FC236}">
                <a16:creationId xmlns:a16="http://schemas.microsoft.com/office/drawing/2014/main" id="{E5376B58-0D2B-4FF4-B53E-D9BC23DE7360}"/>
              </a:ext>
            </a:extLst>
          </p:cNvPr>
          <p:cNvSpPr>
            <a:spLocks noGrp="1"/>
          </p:cNvSpPr>
          <p:nvPr>
            <p:ph type="body" sz="quarter" idx="18" hasCustomPrompt="1"/>
          </p:nvPr>
        </p:nvSpPr>
        <p:spPr>
          <a:xfrm>
            <a:off x="1945024" y="3323179"/>
            <a:ext cx="7315200" cy="661016"/>
          </a:xfrm>
          <a:prstGeom prst="rect">
            <a:avLst/>
          </a:prstGeom>
        </p:spPr>
        <p:txBody>
          <a:bodyPr/>
          <a:lstStyle>
            <a:lvl1pPr marL="0" indent="0">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a:t>–</a:t>
            </a:r>
            <a:r>
              <a:rPr lang="en-GB" noProof="0"/>
              <a:t>Attribution</a:t>
            </a:r>
            <a:r>
              <a:rPr lang="en-US"/>
              <a:t> name</a:t>
            </a:r>
          </a:p>
        </p:txBody>
      </p:sp>
    </p:spTree>
    <p:extLst>
      <p:ext uri="{BB962C8B-B14F-4D97-AF65-F5344CB8AC3E}">
        <p14:creationId xmlns:p14="http://schemas.microsoft.com/office/powerpoint/2010/main" val="37437912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Quote 5">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DAF9F-D1AC-E247-AC14-A706766F19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8" name="Picture 17">
            <a:extLst>
              <a:ext uri="{FF2B5EF4-FFF2-40B4-BE49-F238E27FC236}">
                <a16:creationId xmlns:a16="http://schemas.microsoft.com/office/drawing/2014/main" id="{150B8144-276B-844E-AB09-856E360E0D4B}"/>
              </a:ext>
            </a:extLst>
          </p:cNvPr>
          <p:cNvPicPr>
            <a:picLocks noChangeAspect="1"/>
          </p:cNvPicPr>
          <p:nvPr/>
        </p:nvPicPr>
        <p:blipFill>
          <a:blip r:embed="rId3">
            <a:lum bright="70000" contrast="-70000"/>
            <a:alphaModFix amt="30000"/>
          </a:blip>
          <a:stretch>
            <a:fillRect/>
          </a:stretch>
        </p:blipFill>
        <p:spPr>
          <a:xfrm>
            <a:off x="3712175" y="977594"/>
            <a:ext cx="735132" cy="639733"/>
          </a:xfrm>
          <a:prstGeom prst="rect">
            <a:avLst/>
          </a:prstGeom>
        </p:spPr>
      </p:pic>
      <p:sp>
        <p:nvSpPr>
          <p:cNvPr id="20" name="Freeform: Shape 19">
            <a:extLst>
              <a:ext uri="{FF2B5EF4-FFF2-40B4-BE49-F238E27FC236}">
                <a16:creationId xmlns:a16="http://schemas.microsoft.com/office/drawing/2014/main" id="{5BCDE960-5EC6-49DA-9537-3203C82B14A8}"/>
              </a:ext>
            </a:extLst>
          </p:cNvPr>
          <p:cNvSpPr/>
          <p:nvPr/>
        </p:nvSpPr>
        <p:spPr>
          <a:xfrm flipV="1">
            <a:off x="0" y="0"/>
            <a:ext cx="3753196" cy="4975888"/>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4" name="Straight Connector 13">
            <a:extLst>
              <a:ext uri="{FF2B5EF4-FFF2-40B4-BE49-F238E27FC236}">
                <a16:creationId xmlns:a16="http://schemas.microsoft.com/office/drawing/2014/main" id="{34771F24-B90F-2B4E-BFD9-7FA2F32128D3}"/>
              </a:ext>
            </a:extLst>
          </p:cNvPr>
          <p:cNvCxnSpPr>
            <a:cxnSpLocks/>
          </p:cNvCxnSpPr>
          <p:nvPr/>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1309D15-EC9B-4E1C-9849-0B80574505B4}"/>
              </a:ext>
            </a:extLst>
          </p:cNvPr>
          <p:cNvSpPr/>
          <p:nvPr/>
        </p:nvSpPr>
        <p:spPr>
          <a:xfrm>
            <a:off x="2" y="1"/>
            <a:ext cx="5712299"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86ADD10B-0146-F745-B646-3159F9A476D9}"/>
              </a:ext>
            </a:extLst>
          </p:cNvPr>
          <p:cNvCxnSpPr>
            <a:cxnSpLocks/>
          </p:cNvCxnSpPr>
          <p:nvPr/>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EC95B8E-39CC-444F-A866-75C77C714FBD}"/>
              </a:ext>
            </a:extLst>
          </p:cNvPr>
          <p:cNvSpPr>
            <a:spLocks noGrp="1"/>
          </p:cNvSpPr>
          <p:nvPr>
            <p:ph type="body" sz="quarter" idx="17" hasCustomPrompt="1"/>
          </p:nvPr>
        </p:nvSpPr>
        <p:spPr>
          <a:xfrm>
            <a:off x="4516208" y="1104861"/>
            <a:ext cx="7066192"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a:t>Click</a:t>
            </a:r>
            <a:r>
              <a:rPr lang="en-US"/>
              <a:t> to add quote</a:t>
            </a:r>
          </a:p>
        </p:txBody>
      </p:sp>
      <p:sp>
        <p:nvSpPr>
          <p:cNvPr id="12" name="Text Placeholder 2">
            <a:extLst>
              <a:ext uri="{FF2B5EF4-FFF2-40B4-BE49-F238E27FC236}">
                <a16:creationId xmlns:a16="http://schemas.microsoft.com/office/drawing/2014/main" id="{6D020BAC-609F-401F-BEDF-5E4D14F6090B}"/>
              </a:ext>
            </a:extLst>
          </p:cNvPr>
          <p:cNvSpPr>
            <a:spLocks noGrp="1"/>
          </p:cNvSpPr>
          <p:nvPr>
            <p:ph type="body" sz="quarter" idx="18" hasCustomPrompt="1"/>
          </p:nvPr>
        </p:nvSpPr>
        <p:spPr>
          <a:xfrm>
            <a:off x="4516208" y="2767985"/>
            <a:ext cx="7066192" cy="661016"/>
          </a:xfrm>
          <a:prstGeom prst="rect">
            <a:avLst/>
          </a:prstGeom>
        </p:spPr>
        <p:txBody>
          <a:bodyPr/>
          <a:lstStyle>
            <a:lvl1pPr marL="0" indent="0">
              <a:spcBef>
                <a:spcPts val="0"/>
              </a:spcBef>
              <a:buNone/>
              <a:defRPr sz="1800" b="1">
                <a:solidFill>
                  <a:schemeClr val="bg1"/>
                </a:solidFill>
                <a:latin typeface="Arial" panose="020B0604020202020204" pitchFamily="34" charset="0"/>
                <a:cs typeface="Arial" panose="020B0604020202020204" pitchFamily="34" charset="0"/>
              </a:defRPr>
            </a:lvl1pPr>
          </a:lstStyle>
          <a:p>
            <a:pPr lvl="0"/>
            <a:r>
              <a:rPr lang="en-GB" noProof="0"/>
              <a:t>–Attribution name</a:t>
            </a:r>
          </a:p>
        </p:txBody>
      </p:sp>
    </p:spTree>
    <p:extLst>
      <p:ext uri="{BB962C8B-B14F-4D97-AF65-F5344CB8AC3E}">
        <p14:creationId xmlns:p14="http://schemas.microsoft.com/office/powerpoint/2010/main" val="31641245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Quote 6">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0B31051F-FBBC-40A7-A61A-056F1FEA4451}"/>
              </a:ext>
            </a:extLst>
          </p:cNvPr>
          <p:cNvSpPr/>
          <p:nvPr/>
        </p:nvSpPr>
        <p:spPr>
          <a:xfrm>
            <a:off x="7973568" y="4032504"/>
            <a:ext cx="4218432" cy="2834640"/>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E9E87C1-9A3A-4500-86C6-E801FFF2C005}"/>
              </a:ext>
            </a:extLst>
          </p:cNvPr>
          <p:cNvSpPr/>
          <p:nvPr/>
        </p:nvSpPr>
        <p:spPr>
          <a:xfrm>
            <a:off x="4448326" y="2"/>
            <a:ext cx="7743674" cy="6860921"/>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C1F6C0BD-34E2-F343-B5DD-837F21A1131F}"/>
              </a:ext>
            </a:extLst>
          </p:cNvPr>
          <p:cNvCxnSpPr>
            <a:cxnSpLocks/>
          </p:cNvCxnSpPr>
          <p:nvPr/>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7ADAF9F-D1AC-E247-AC14-A706766F19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 name="Text Placeholder 2">
            <a:extLst>
              <a:ext uri="{FF2B5EF4-FFF2-40B4-BE49-F238E27FC236}">
                <a16:creationId xmlns:a16="http://schemas.microsoft.com/office/drawing/2014/main" id="{EF691EB9-C81E-45A1-9DB1-928056528407}"/>
              </a:ext>
            </a:extLst>
          </p:cNvPr>
          <p:cNvSpPr>
            <a:spLocks noGrp="1"/>
          </p:cNvSpPr>
          <p:nvPr>
            <p:ph type="body" sz="quarter" idx="16" hasCustomPrompt="1"/>
          </p:nvPr>
        </p:nvSpPr>
        <p:spPr>
          <a:xfrm>
            <a:off x="609599" y="2787650"/>
            <a:ext cx="5669280" cy="2498725"/>
          </a:xfrm>
          <a:prstGeom prst="rect">
            <a:avLst/>
          </a:prstGeom>
        </p:spPr>
        <p:txBody>
          <a:bodyPr/>
          <a:lstStyle>
            <a:lvl1pPr marL="0" indent="0">
              <a:lnSpc>
                <a:spcPct val="100000"/>
              </a:lnSpc>
              <a:spcBef>
                <a:spcPts val="0"/>
              </a:spcBef>
              <a:buNone/>
              <a:defRPr sz="5400" b="1">
                <a:solidFill>
                  <a:srgbClr val="FFFFFF"/>
                </a:solidFill>
                <a:latin typeface="Arial" panose="020B0604020202020204" pitchFamily="34" charset="0"/>
                <a:cs typeface="Arial" panose="020B0604020202020204" pitchFamily="34" charset="0"/>
              </a:defRPr>
            </a:lvl1pPr>
            <a:lvl2pPr>
              <a:defRPr sz="5400" b="1"/>
            </a:lvl2pPr>
            <a:lvl3pPr>
              <a:defRPr sz="5400" b="1"/>
            </a:lvl3pPr>
            <a:lvl4pPr>
              <a:defRPr sz="5400" b="1"/>
            </a:lvl4pPr>
            <a:lvl5pPr>
              <a:defRPr sz="5400" b="1"/>
            </a:lvl5pPr>
          </a:lstStyle>
          <a:p>
            <a:pPr lvl="0"/>
            <a:r>
              <a:rPr lang="en-US"/>
              <a:t>Click to add quote</a:t>
            </a:r>
          </a:p>
        </p:txBody>
      </p:sp>
    </p:spTree>
    <p:extLst>
      <p:ext uri="{BB962C8B-B14F-4D97-AF65-F5344CB8AC3E}">
        <p14:creationId xmlns:p14="http://schemas.microsoft.com/office/powerpoint/2010/main" val="294139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2">
            <a:extLst>
              <a:ext uri="{FF2B5EF4-FFF2-40B4-BE49-F238E27FC236}">
                <a16:creationId xmlns:a16="http://schemas.microsoft.com/office/drawing/2014/main" id="{87000B0D-FAC8-4A63-8815-AEF50D90AFBD}"/>
              </a:ext>
            </a:extLst>
          </p:cNvPr>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D90BB7C2-68DF-4C5F-B8A5-D69D0EAFC752}"/>
              </a:ext>
            </a:extLst>
          </p:cNvPr>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F9DFEF2A-58FC-4BAD-AF5F-5732E27B844A}"/>
              </a:ext>
            </a:extLst>
          </p:cNvPr>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902476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Title / Content / Video ">
    <p:bg>
      <p:bgPr>
        <a:gradFill>
          <a:gsLst>
            <a:gs pos="100000">
              <a:schemeClr val="tx1"/>
            </a:gs>
            <a:gs pos="9000">
              <a:schemeClr val="accent4"/>
            </a:gs>
          </a:gsLst>
          <a:lin ang="14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DAF9F-D1AC-E247-AC14-A706766F19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3" name="Picture 12">
            <a:extLst>
              <a:ext uri="{FF2B5EF4-FFF2-40B4-BE49-F238E27FC236}">
                <a16:creationId xmlns:a16="http://schemas.microsoft.com/office/drawing/2014/main" id="{9DE6D801-0970-A944-893E-ECB4C295E379}"/>
              </a:ext>
            </a:extLst>
          </p:cNvPr>
          <p:cNvPicPr>
            <a:picLocks noChangeAspect="1"/>
          </p:cNvPicPr>
          <p:nvPr/>
        </p:nvPicPr>
        <p:blipFill rotWithShape="1">
          <a:blip r:embed="rId3"/>
          <a:srcRect b="60978"/>
          <a:stretch/>
        </p:blipFill>
        <p:spPr>
          <a:xfrm>
            <a:off x="0" y="6775487"/>
            <a:ext cx="12192000" cy="82513"/>
          </a:xfrm>
          <a:prstGeom prst="rect">
            <a:avLst/>
          </a:prstGeom>
        </p:spPr>
      </p:pic>
      <p:sp>
        <p:nvSpPr>
          <p:cNvPr id="14" name="Text Placeholder 2">
            <a:extLst>
              <a:ext uri="{FF2B5EF4-FFF2-40B4-BE49-F238E27FC236}">
                <a16:creationId xmlns:a16="http://schemas.microsoft.com/office/drawing/2014/main" id="{C4354659-C908-4A17-9232-5C7E621292D5}"/>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a:t>Click to add sub-title</a:t>
            </a:r>
            <a:endParaRPr lang="en-GB"/>
          </a:p>
        </p:txBody>
      </p:sp>
      <p:sp>
        <p:nvSpPr>
          <p:cNvPr id="15" name="Title 1">
            <a:extLst>
              <a:ext uri="{FF2B5EF4-FFF2-40B4-BE49-F238E27FC236}">
                <a16:creationId xmlns:a16="http://schemas.microsoft.com/office/drawing/2014/main" id="{3CEBA134-1D60-44D3-A84D-91E2966DE40C}"/>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a:t>Click to add title</a:t>
            </a:r>
          </a:p>
        </p:txBody>
      </p:sp>
      <p:sp>
        <p:nvSpPr>
          <p:cNvPr id="16" name="Content Placeholder 2">
            <a:extLst>
              <a:ext uri="{FF2B5EF4-FFF2-40B4-BE49-F238E27FC236}">
                <a16:creationId xmlns:a16="http://schemas.microsoft.com/office/drawing/2014/main" id="{D1D9A821-078D-43B9-8464-538D8E012862}"/>
              </a:ext>
            </a:extLst>
          </p:cNvPr>
          <p:cNvSpPr>
            <a:spLocks noGrp="1"/>
          </p:cNvSpPr>
          <p:nvPr>
            <p:ph sz="quarter" idx="21" hasCustomPrompt="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a:t>Click to add text</a:t>
            </a:r>
          </a:p>
          <a:p>
            <a:pPr lvl="1"/>
            <a:r>
              <a:rPr lang="en-GB" noProof="0"/>
              <a:t>Second</a:t>
            </a:r>
            <a:r>
              <a:rPr lang="en-US"/>
              <a:t> level</a:t>
            </a:r>
          </a:p>
          <a:p>
            <a:pPr lvl="2"/>
            <a:r>
              <a:rPr lang="en-US"/>
              <a:t>Third level</a:t>
            </a:r>
          </a:p>
          <a:p>
            <a:pPr lvl="3"/>
            <a:r>
              <a:rPr lang="en-US"/>
              <a:t>Fourth level</a:t>
            </a:r>
          </a:p>
          <a:p>
            <a:pPr lvl="4"/>
            <a:r>
              <a:rPr lang="en-US"/>
              <a:t>Fifth level</a:t>
            </a:r>
          </a:p>
        </p:txBody>
      </p:sp>
      <p:sp>
        <p:nvSpPr>
          <p:cNvPr id="3" name="Media Placeholder 2">
            <a:extLst>
              <a:ext uri="{FF2B5EF4-FFF2-40B4-BE49-F238E27FC236}">
                <a16:creationId xmlns:a16="http://schemas.microsoft.com/office/drawing/2014/main" id="{3366D18E-8AA5-4690-BA85-84E71374D53A}"/>
              </a:ext>
            </a:extLst>
          </p:cNvPr>
          <p:cNvSpPr>
            <a:spLocks noGrp="1"/>
          </p:cNvSpPr>
          <p:nvPr>
            <p:ph type="media" sz="quarter" idx="24" hasCustomPrompt="1"/>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r>
              <a:rPr lang="en-US"/>
              <a:t>Click to </a:t>
            </a:r>
            <a:r>
              <a:rPr lang="en-GB" noProof="0"/>
              <a:t>insert</a:t>
            </a:r>
            <a:r>
              <a:rPr lang="en-US"/>
              <a:t> video</a:t>
            </a:r>
          </a:p>
        </p:txBody>
      </p:sp>
      <p:sp>
        <p:nvSpPr>
          <p:cNvPr id="12" name="Text Placeholder 2">
            <a:extLst>
              <a:ext uri="{FF2B5EF4-FFF2-40B4-BE49-F238E27FC236}">
                <a16:creationId xmlns:a16="http://schemas.microsoft.com/office/drawing/2014/main" id="{38BCB93E-1DD3-D242-AFF8-8CD8BC6569A6}"/>
              </a:ext>
            </a:extLst>
          </p:cNvPr>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25041367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 Content">
    <p:bg>
      <p:bgPr>
        <a:gradFill>
          <a:gsLst>
            <a:gs pos="81000">
              <a:schemeClr val="tx1"/>
            </a:gs>
            <a:gs pos="0">
              <a:schemeClr val="accent4"/>
            </a:gs>
          </a:gsLst>
          <a:lin ang="3000000" scaled="0"/>
        </a:gradFill>
        <a:effectLst/>
      </p:bgPr>
    </p:bg>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DFDBA53E-3D3F-8840-939F-580467F91187}"/>
              </a:ext>
            </a:extLst>
          </p:cNvPr>
          <p:cNvPicPr>
            <a:picLocks noChangeAspect="1"/>
          </p:cNvPicPr>
          <p:nvPr userDrawn="1"/>
        </p:nvPicPr>
        <p:blipFill>
          <a:blip r:embed="rId2"/>
          <a:stretch>
            <a:fillRect/>
          </a:stretch>
        </p:blipFill>
        <p:spPr>
          <a:xfrm>
            <a:off x="0" y="1904"/>
            <a:ext cx="12192000" cy="6796726"/>
          </a:xfrm>
          <a:prstGeom prst="rect">
            <a:avLst/>
          </a:prstGeom>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3007716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Standard Breaker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0" name="Freeform 5">
            <a:extLst>
              <a:ext uri="{FF2B5EF4-FFF2-40B4-BE49-F238E27FC236}">
                <a16:creationId xmlns:a16="http://schemas.microsoft.com/office/drawing/2014/main" id="{0032549A-8B0C-434F-BC49-C88E3B4BE5DB}"/>
              </a:ext>
            </a:extLst>
          </p:cNvPr>
          <p:cNvSpPr/>
          <p:nvPr userDrawn="1"/>
        </p:nvSpPr>
        <p:spPr>
          <a:xfrm>
            <a:off x="0" y="-74428"/>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chemeClr val="accent1"/>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793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4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7" name="Content Placeholder 2">
            <a:extLst>
              <a:ext uri="{FF2B5EF4-FFF2-40B4-BE49-F238E27FC236}">
                <a16:creationId xmlns:a16="http://schemas.microsoft.com/office/drawing/2014/main" id="{2BB7819F-0E8B-415E-B16D-70EBC1B2C7B8}"/>
              </a:ext>
            </a:extLst>
          </p:cNvPr>
          <p:cNvSpPr>
            <a:spLocks noGrp="1"/>
          </p:cNvSpPr>
          <p:nvPr>
            <p:ph sz="quarter" idx="35" hasCustomPrompt="1"/>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Content Placeholder 2">
            <a:extLst>
              <a:ext uri="{FF2B5EF4-FFF2-40B4-BE49-F238E27FC236}">
                <a16:creationId xmlns:a16="http://schemas.microsoft.com/office/drawing/2014/main" id="{13E898B9-6567-4C9A-8485-2C3359124988}"/>
              </a:ext>
            </a:extLst>
          </p:cNvPr>
          <p:cNvSpPr>
            <a:spLocks noGrp="1"/>
          </p:cNvSpPr>
          <p:nvPr>
            <p:ph sz="quarter" idx="37" hasCustomPrompt="1"/>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1" name="Content Placeholder 2">
            <a:extLst>
              <a:ext uri="{FF2B5EF4-FFF2-40B4-BE49-F238E27FC236}">
                <a16:creationId xmlns:a16="http://schemas.microsoft.com/office/drawing/2014/main" id="{40628B41-06E7-428D-B2D9-1BA1187BFCD7}"/>
              </a:ext>
            </a:extLst>
          </p:cNvPr>
          <p:cNvSpPr>
            <a:spLocks noGrp="1"/>
          </p:cNvSpPr>
          <p:nvPr>
            <p:ph sz="quarter" idx="39" hasCustomPrompt="1"/>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Text Placeholder 2">
            <a:extLst>
              <a:ext uri="{FF2B5EF4-FFF2-40B4-BE49-F238E27FC236}">
                <a16:creationId xmlns:a16="http://schemas.microsoft.com/office/drawing/2014/main" id="{FBDFC3D2-6414-4834-A08A-B7D0F0F01CDB}"/>
              </a:ext>
            </a:extLst>
          </p:cNvPr>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B52BFCC6-AC9F-4E93-81A0-3ED3AB3E20EA}"/>
              </a:ext>
            </a:extLst>
          </p:cNvPr>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CFD7484E-340B-4F81-B86A-62C5E95E4CF3}"/>
              </a:ext>
            </a:extLst>
          </p:cNvPr>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CE800CF2-BFB7-4B5F-BDD1-FE16496672D7}"/>
              </a:ext>
            </a:extLst>
          </p:cNvPr>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3103834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B6DAF3CC-521A-446F-99A7-04C464EB0BE0}"/>
              </a:ext>
            </a:extLst>
          </p:cNvPr>
          <p:cNvSpPr>
            <a:spLocks noGrp="1"/>
          </p:cNvSpPr>
          <p:nvPr>
            <p:ph type="pic" sz="quarter" idx="24" hasCustomPrompt="1"/>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0" name="Text Placeholder 2">
            <a:extLst>
              <a:ext uri="{FF2B5EF4-FFF2-40B4-BE49-F238E27FC236}">
                <a16:creationId xmlns:a16="http://schemas.microsoft.com/office/drawing/2014/main" id="{5A27E7F5-8958-44D4-AD43-19F01C809FE1}"/>
              </a:ext>
            </a:extLst>
          </p:cNvPr>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010823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with Im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66C643-40F3-483E-8046-AFCC63C2DE5C}"/>
              </a:ext>
            </a:extLst>
          </p:cNvPr>
          <p:cNvPicPr>
            <a:picLocks noChangeAspect="1"/>
          </p:cNvPicPr>
          <p:nvPr userDrawn="1"/>
        </p:nvPicPr>
        <p:blipFill>
          <a:blip r:embed="rId2"/>
          <a:stretch>
            <a:fillRect/>
          </a:stretch>
        </p:blipFill>
        <p:spPr>
          <a:xfrm>
            <a:off x="0" y="2974"/>
            <a:ext cx="12192000" cy="6852052"/>
          </a:xfrm>
          <a:prstGeom prst="rect">
            <a:avLst/>
          </a:prstGeom>
        </p:spPr>
      </p:pic>
      <p:pic>
        <p:nvPicPr>
          <p:cNvPr id="6" name="Picture 5">
            <a:extLst>
              <a:ext uri="{FF2B5EF4-FFF2-40B4-BE49-F238E27FC236}">
                <a16:creationId xmlns:a16="http://schemas.microsoft.com/office/drawing/2014/main" id="{23F31C1A-E0A7-A64C-A2AA-507F922458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40" name="Picture Placeholder 39">
            <a:extLst>
              <a:ext uri="{FF2B5EF4-FFF2-40B4-BE49-F238E27FC236}">
                <a16:creationId xmlns:a16="http://schemas.microsoft.com/office/drawing/2014/main" id="{8F2B69CC-26B8-4B8E-BBDE-7AFA698148BF}"/>
              </a:ext>
            </a:extLst>
          </p:cNvPr>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625E8838-ACD5-474B-90EC-26C2E54E840E}"/>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9" name="Text Placeholder 36">
            <a:extLst>
              <a:ext uri="{FF2B5EF4-FFF2-40B4-BE49-F238E27FC236}">
                <a16:creationId xmlns:a16="http://schemas.microsoft.com/office/drawing/2014/main" id="{7FA01587-6051-0946-99CB-CA48355C1AB4}"/>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Graphic 7">
            <a:extLst>
              <a:ext uri="{FF2B5EF4-FFF2-40B4-BE49-F238E27FC236}">
                <a16:creationId xmlns:a16="http://schemas.microsoft.com/office/drawing/2014/main" id="{F2F34853-1E04-4CBC-9618-6C1E67B88C9C}"/>
              </a:ext>
            </a:extLst>
          </p:cNvPr>
          <p:cNvSpPr/>
          <p:nvPr userDrawn="1"/>
        </p:nvSpPr>
        <p:spPr>
          <a:xfrm>
            <a:off x="0" y="3386708"/>
            <a:ext cx="7580609" cy="347129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rtlCol="0" anchor="ctr"/>
          <a:lstStyle/>
          <a:p>
            <a:endParaRPr lang="en-US" dirty="0"/>
          </a:p>
        </p:txBody>
      </p:sp>
    </p:spTree>
    <p:extLst>
      <p:ext uri="{BB962C8B-B14F-4D97-AF65-F5344CB8AC3E}">
        <p14:creationId xmlns:p14="http://schemas.microsoft.com/office/powerpoint/2010/main" val="3796035783"/>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Picture Placeholder 2">
            <a:extLst>
              <a:ext uri="{FF2B5EF4-FFF2-40B4-BE49-F238E27FC236}">
                <a16:creationId xmlns:a16="http://schemas.microsoft.com/office/drawing/2014/main" id="{03049D75-CC3B-4AB5-A696-6B399CBC7866}"/>
              </a:ext>
            </a:extLst>
          </p:cNvPr>
          <p:cNvSpPr>
            <a:spLocks noGrp="1"/>
          </p:cNvSpPr>
          <p:nvPr>
            <p:ph type="pic" sz="quarter" idx="24" hasCustomPrompt="1"/>
          </p:nvPr>
        </p:nvSpPr>
        <p:spPr>
          <a:xfrm>
            <a:off x="609148" y="1524001"/>
            <a:ext cx="5356225" cy="4350671"/>
          </a:xfrm>
          <a:prstGeom prst="rect">
            <a:avLst/>
          </a:prstGeom>
        </p:spPr>
        <p:txBody>
          <a:bodyPr anchor="ctr"/>
          <a:lstStyle>
            <a:lvl1pPr marL="0" indent="0" algn="ctr">
              <a:buNone/>
              <a:defRPr sz="1600">
                <a:latin typeface="Arial" panose="020B0604020202020204" pitchFamily="34" charset="0"/>
                <a:cs typeface="Arial" panose="020B0604020202020204" pitchFamily="34" charset="0"/>
              </a:defRPr>
            </a:lvl1pPr>
          </a:lstStyle>
          <a:p>
            <a:r>
              <a:rPr lang="en-GB" noProof="0" dirty="0"/>
              <a:t>Click to insert picture</a:t>
            </a:r>
          </a:p>
        </p:txBody>
      </p:sp>
      <p:sp>
        <p:nvSpPr>
          <p:cNvPr id="10" name="Text Placeholder 2">
            <a:extLst>
              <a:ext uri="{FF2B5EF4-FFF2-40B4-BE49-F238E27FC236}">
                <a16:creationId xmlns:a16="http://schemas.microsoft.com/office/drawing/2014/main" id="{7B49CF5B-EDC2-42C1-9055-6769A86CC79C}"/>
              </a:ext>
            </a:extLst>
          </p:cNvPr>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264800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Content Placeholder 2">
            <a:extLst>
              <a:ext uri="{FF2B5EF4-FFF2-40B4-BE49-F238E27FC236}">
                <a16:creationId xmlns:a16="http://schemas.microsoft.com/office/drawing/2014/main" id="{C46B9B54-2DB3-47D6-ADDB-77D065EFB7D3}"/>
              </a:ext>
            </a:extLst>
          </p:cNvPr>
          <p:cNvSpPr>
            <a:spLocks noGrp="1"/>
          </p:cNvSpPr>
          <p:nvPr>
            <p:ph sz="quarter" idx="31" hasCustomPrompt="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
        <p:nvSpPr>
          <p:cNvPr id="20" name="Content Placeholder 2">
            <a:extLst>
              <a:ext uri="{FF2B5EF4-FFF2-40B4-BE49-F238E27FC236}">
                <a16:creationId xmlns:a16="http://schemas.microsoft.com/office/drawing/2014/main" id="{03714E44-0209-4445-913B-F0B8A5E7C923}"/>
              </a:ext>
            </a:extLst>
          </p:cNvPr>
          <p:cNvSpPr>
            <a:spLocks noGrp="1"/>
          </p:cNvSpPr>
          <p:nvPr>
            <p:ph sz="quarter" idx="32" hasCustomPrompt="1"/>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insert object</a:t>
            </a:r>
          </a:p>
          <a:p>
            <a:pPr lvl="4"/>
            <a:endParaRPr lang="en-GB" noProof="0" dirty="0"/>
          </a:p>
        </p:txBody>
      </p:sp>
      <p:sp>
        <p:nvSpPr>
          <p:cNvPr id="21" name="Content Placeholder 2">
            <a:extLst>
              <a:ext uri="{FF2B5EF4-FFF2-40B4-BE49-F238E27FC236}">
                <a16:creationId xmlns:a16="http://schemas.microsoft.com/office/drawing/2014/main" id="{1CAAD208-8173-4FC0-A08E-6D1F9231BA4D}"/>
              </a:ext>
            </a:extLst>
          </p:cNvPr>
          <p:cNvSpPr>
            <a:spLocks noGrp="1"/>
          </p:cNvSpPr>
          <p:nvPr>
            <p:ph sz="quarter" idx="33" hasCustomPrompt="1"/>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Tree>
    <p:extLst>
      <p:ext uri="{BB962C8B-B14F-4D97-AF65-F5344CB8AC3E}">
        <p14:creationId xmlns:p14="http://schemas.microsoft.com/office/powerpoint/2010/main" val="3428369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dirty="0"/>
              <a:t>Click to add title</a:t>
            </a:r>
          </a:p>
        </p:txBody>
      </p:sp>
      <p:pic>
        <p:nvPicPr>
          <p:cNvPr id="8" name="Picture 7" descr="A picture containing display&#10;&#10;Description automatically generated">
            <a:extLst>
              <a:ext uri="{FF2B5EF4-FFF2-40B4-BE49-F238E27FC236}">
                <a16:creationId xmlns:a16="http://schemas.microsoft.com/office/drawing/2014/main" id="{497C2969-F1A4-4ABF-8D92-F22FEE447256}"/>
              </a:ext>
            </a:extLst>
          </p:cNvPr>
          <p:cNvPicPr>
            <a:picLocks noChangeAspect="1"/>
          </p:cNvPicPr>
          <p:nvPr userDrawn="1"/>
        </p:nvPicPr>
        <p:blipFill>
          <a:blip r:embed="rId4"/>
          <a:stretch>
            <a:fillRect/>
          </a:stretch>
        </p:blipFill>
        <p:spPr>
          <a:xfrm>
            <a:off x="2704123" y="1541661"/>
            <a:ext cx="6783755" cy="5104776"/>
          </a:xfrm>
          <a:prstGeom prst="rect">
            <a:avLst/>
          </a:prstGeom>
        </p:spPr>
      </p:pic>
      <p:sp>
        <p:nvSpPr>
          <p:cNvPr id="9" name="Picture Placeholder 2">
            <a:extLst>
              <a:ext uri="{FF2B5EF4-FFF2-40B4-BE49-F238E27FC236}">
                <a16:creationId xmlns:a16="http://schemas.microsoft.com/office/drawing/2014/main" id="{66A8DF81-97F1-49A5-A2DB-E7C6F23FC122}"/>
              </a:ext>
            </a:extLst>
          </p:cNvPr>
          <p:cNvSpPr>
            <a:spLocks noGrp="1"/>
          </p:cNvSpPr>
          <p:nvPr>
            <p:ph type="pic" sz="quarter" idx="21" hasCustomPrompt="1"/>
          </p:nvPr>
        </p:nvSpPr>
        <p:spPr>
          <a:xfrm>
            <a:off x="3762375" y="1938567"/>
            <a:ext cx="4667250" cy="2628900"/>
          </a:xfrm>
          <a:prstGeom prst="rect">
            <a:avLst/>
          </a:prstGeom>
        </p:spPr>
        <p:txBody>
          <a:bodyPr anchor="ctr"/>
          <a:lstStyle>
            <a:lvl1pPr algn="ctr">
              <a:defRPr sz="1600">
                <a:solidFill>
                  <a:srgbClr val="FFFFFF"/>
                </a:solidFill>
                <a:latin typeface="Arial" panose="020B0604020202020204" pitchFamily="34" charset="0"/>
                <a:cs typeface="Arial" panose="020B0604020202020204" pitchFamily="34" charset="0"/>
              </a:defRPr>
            </a:lvl1pPr>
          </a:lstStyle>
          <a:p>
            <a:pPr lvl="0"/>
            <a:r>
              <a:rPr lang="en-GB" noProof="0" dirty="0"/>
              <a:t>Click to insert picture</a:t>
            </a:r>
          </a:p>
        </p:txBody>
      </p:sp>
    </p:spTree>
    <p:extLst>
      <p:ext uri="{BB962C8B-B14F-4D97-AF65-F5344CB8AC3E}">
        <p14:creationId xmlns:p14="http://schemas.microsoft.com/office/powerpoint/2010/main" val="3381361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 Job 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8" name="Picture Placeholder 2">
            <a:extLst>
              <a:ext uri="{FF2B5EF4-FFF2-40B4-BE49-F238E27FC236}">
                <a16:creationId xmlns:a16="http://schemas.microsoft.com/office/drawing/2014/main" id="{CFCE888F-50D7-4413-975C-EA337A887381}"/>
              </a:ext>
            </a:extLst>
          </p:cNvPr>
          <p:cNvSpPr>
            <a:spLocks noGrp="1"/>
          </p:cNvSpPr>
          <p:nvPr>
            <p:ph type="pic" sz="quarter" idx="21" hasCustomPrompt="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9" name="Text Placeholder 6">
            <a:extLst>
              <a:ext uri="{FF2B5EF4-FFF2-40B4-BE49-F238E27FC236}">
                <a16:creationId xmlns:a16="http://schemas.microsoft.com/office/drawing/2014/main" id="{4AD79F0C-D8CE-4E81-BD91-56122A96B506}"/>
              </a:ext>
            </a:extLst>
          </p:cNvPr>
          <p:cNvSpPr>
            <a:spLocks noGrp="1"/>
          </p:cNvSpPr>
          <p:nvPr>
            <p:ph type="body" sz="quarter" idx="22" hasCustomPrompt="1"/>
          </p:nvPr>
        </p:nvSpPr>
        <p:spPr>
          <a:xfrm>
            <a:off x="248602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11" name="Text Placeholder 6">
            <a:extLst>
              <a:ext uri="{FF2B5EF4-FFF2-40B4-BE49-F238E27FC236}">
                <a16:creationId xmlns:a16="http://schemas.microsoft.com/office/drawing/2014/main" id="{0A9C0423-46BD-49ED-B6D7-71E431170D4D}"/>
              </a:ext>
            </a:extLst>
          </p:cNvPr>
          <p:cNvSpPr>
            <a:spLocks noGrp="1"/>
          </p:cNvSpPr>
          <p:nvPr>
            <p:ph type="body" sz="quarter" idx="23" hasCustomPrompt="1"/>
          </p:nvPr>
        </p:nvSpPr>
        <p:spPr>
          <a:xfrm>
            <a:off x="248602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16" name="Text Placeholder 6">
            <a:extLst>
              <a:ext uri="{FF2B5EF4-FFF2-40B4-BE49-F238E27FC236}">
                <a16:creationId xmlns:a16="http://schemas.microsoft.com/office/drawing/2014/main" id="{5BA2893E-E9BB-488B-BF10-6CC74C52C184}"/>
              </a:ext>
            </a:extLst>
          </p:cNvPr>
          <p:cNvSpPr>
            <a:spLocks noGrp="1"/>
          </p:cNvSpPr>
          <p:nvPr>
            <p:ph type="body" sz="quarter" idx="24" hasCustomPrompt="1"/>
          </p:nvPr>
        </p:nvSpPr>
        <p:spPr>
          <a:xfrm>
            <a:off x="248602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18" name="Picture Placeholder 2">
            <a:extLst>
              <a:ext uri="{FF2B5EF4-FFF2-40B4-BE49-F238E27FC236}">
                <a16:creationId xmlns:a16="http://schemas.microsoft.com/office/drawing/2014/main" id="{0E1F867D-0103-4F12-954D-205F92652010}"/>
              </a:ext>
            </a:extLst>
          </p:cNvPr>
          <p:cNvSpPr>
            <a:spLocks noGrp="1"/>
          </p:cNvSpPr>
          <p:nvPr>
            <p:ph type="pic" sz="quarter" idx="25" hasCustomPrompt="1"/>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9" name="Text Placeholder 6">
            <a:extLst>
              <a:ext uri="{FF2B5EF4-FFF2-40B4-BE49-F238E27FC236}">
                <a16:creationId xmlns:a16="http://schemas.microsoft.com/office/drawing/2014/main" id="{38647B87-B4C9-42A9-9EA4-7AF4583ECA32}"/>
              </a:ext>
            </a:extLst>
          </p:cNvPr>
          <p:cNvSpPr>
            <a:spLocks noGrp="1"/>
          </p:cNvSpPr>
          <p:nvPr>
            <p:ph type="body" sz="quarter" idx="26" hasCustomPrompt="1"/>
          </p:nvPr>
        </p:nvSpPr>
        <p:spPr>
          <a:xfrm>
            <a:off x="626817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0" name="Text Placeholder 6">
            <a:extLst>
              <a:ext uri="{FF2B5EF4-FFF2-40B4-BE49-F238E27FC236}">
                <a16:creationId xmlns:a16="http://schemas.microsoft.com/office/drawing/2014/main" id="{A7AD56F9-378E-430D-A02F-B42EAD8E5D95}"/>
              </a:ext>
            </a:extLst>
          </p:cNvPr>
          <p:cNvSpPr>
            <a:spLocks noGrp="1"/>
          </p:cNvSpPr>
          <p:nvPr>
            <p:ph type="body" sz="quarter" idx="27" hasCustomPrompt="1"/>
          </p:nvPr>
        </p:nvSpPr>
        <p:spPr>
          <a:xfrm>
            <a:off x="626817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1" name="Text Placeholder 6">
            <a:extLst>
              <a:ext uri="{FF2B5EF4-FFF2-40B4-BE49-F238E27FC236}">
                <a16:creationId xmlns:a16="http://schemas.microsoft.com/office/drawing/2014/main" id="{06FF5877-CBAB-4478-986F-3573A0058A39}"/>
              </a:ext>
            </a:extLst>
          </p:cNvPr>
          <p:cNvSpPr>
            <a:spLocks noGrp="1"/>
          </p:cNvSpPr>
          <p:nvPr>
            <p:ph type="body" sz="quarter" idx="28" hasCustomPrompt="1"/>
          </p:nvPr>
        </p:nvSpPr>
        <p:spPr>
          <a:xfrm>
            <a:off x="626817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2" name="Picture Placeholder 2">
            <a:extLst>
              <a:ext uri="{FF2B5EF4-FFF2-40B4-BE49-F238E27FC236}">
                <a16:creationId xmlns:a16="http://schemas.microsoft.com/office/drawing/2014/main" id="{ECF40B4C-982F-4AB2-935F-295BE83E259A}"/>
              </a:ext>
            </a:extLst>
          </p:cNvPr>
          <p:cNvSpPr>
            <a:spLocks noGrp="1"/>
          </p:cNvSpPr>
          <p:nvPr>
            <p:ph type="pic" sz="quarter" idx="29" hasCustomPrompt="1"/>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3" name="Text Placeholder 6">
            <a:extLst>
              <a:ext uri="{FF2B5EF4-FFF2-40B4-BE49-F238E27FC236}">
                <a16:creationId xmlns:a16="http://schemas.microsoft.com/office/drawing/2014/main" id="{695DD8E1-FA95-48D0-AEE2-F57F2AFF60D9}"/>
              </a:ext>
            </a:extLst>
          </p:cNvPr>
          <p:cNvSpPr>
            <a:spLocks noGrp="1"/>
          </p:cNvSpPr>
          <p:nvPr>
            <p:ph type="body" sz="quarter" idx="30" hasCustomPrompt="1"/>
          </p:nvPr>
        </p:nvSpPr>
        <p:spPr>
          <a:xfrm>
            <a:off x="10050324"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4" name="Text Placeholder 6">
            <a:extLst>
              <a:ext uri="{FF2B5EF4-FFF2-40B4-BE49-F238E27FC236}">
                <a16:creationId xmlns:a16="http://schemas.microsoft.com/office/drawing/2014/main" id="{5ED88D0B-E6A4-4CE0-AC06-69810F28F159}"/>
              </a:ext>
            </a:extLst>
          </p:cNvPr>
          <p:cNvSpPr>
            <a:spLocks noGrp="1"/>
          </p:cNvSpPr>
          <p:nvPr>
            <p:ph type="body" sz="quarter" idx="31" hasCustomPrompt="1"/>
          </p:nvPr>
        </p:nvSpPr>
        <p:spPr>
          <a:xfrm>
            <a:off x="10050324"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5" name="Text Placeholder 6">
            <a:extLst>
              <a:ext uri="{FF2B5EF4-FFF2-40B4-BE49-F238E27FC236}">
                <a16:creationId xmlns:a16="http://schemas.microsoft.com/office/drawing/2014/main" id="{A66B2CFF-5688-4B3D-BB74-F59BFB81719F}"/>
              </a:ext>
            </a:extLst>
          </p:cNvPr>
          <p:cNvSpPr>
            <a:spLocks noGrp="1"/>
          </p:cNvSpPr>
          <p:nvPr>
            <p:ph type="body" sz="quarter" idx="32" hasCustomPrompt="1"/>
          </p:nvPr>
        </p:nvSpPr>
        <p:spPr>
          <a:xfrm>
            <a:off x="10050324"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6" name="Picture Placeholder 2">
            <a:extLst>
              <a:ext uri="{FF2B5EF4-FFF2-40B4-BE49-F238E27FC236}">
                <a16:creationId xmlns:a16="http://schemas.microsoft.com/office/drawing/2014/main" id="{99CCE435-91B0-4BA8-909C-84A681A09FB9}"/>
              </a:ext>
            </a:extLst>
          </p:cNvPr>
          <p:cNvSpPr>
            <a:spLocks noGrp="1"/>
          </p:cNvSpPr>
          <p:nvPr>
            <p:ph type="pic" sz="quarter" idx="33" hasCustomPrompt="1"/>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7" name="Text Placeholder 6">
            <a:extLst>
              <a:ext uri="{FF2B5EF4-FFF2-40B4-BE49-F238E27FC236}">
                <a16:creationId xmlns:a16="http://schemas.microsoft.com/office/drawing/2014/main" id="{65A091F7-3DCB-47BC-B107-BF09A8FEE4D5}"/>
              </a:ext>
            </a:extLst>
          </p:cNvPr>
          <p:cNvSpPr>
            <a:spLocks noGrp="1"/>
          </p:cNvSpPr>
          <p:nvPr>
            <p:ph type="body" sz="quarter" idx="34" hasCustomPrompt="1"/>
          </p:nvPr>
        </p:nvSpPr>
        <p:spPr>
          <a:xfrm>
            <a:off x="248602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8" name="Text Placeholder 6">
            <a:extLst>
              <a:ext uri="{FF2B5EF4-FFF2-40B4-BE49-F238E27FC236}">
                <a16:creationId xmlns:a16="http://schemas.microsoft.com/office/drawing/2014/main" id="{EDEF6A02-7F1B-4BE7-BA4D-A8210D46022B}"/>
              </a:ext>
            </a:extLst>
          </p:cNvPr>
          <p:cNvSpPr>
            <a:spLocks noGrp="1"/>
          </p:cNvSpPr>
          <p:nvPr>
            <p:ph type="body" sz="quarter" idx="35" hasCustomPrompt="1"/>
          </p:nvPr>
        </p:nvSpPr>
        <p:spPr>
          <a:xfrm>
            <a:off x="248602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9" name="Text Placeholder 6">
            <a:extLst>
              <a:ext uri="{FF2B5EF4-FFF2-40B4-BE49-F238E27FC236}">
                <a16:creationId xmlns:a16="http://schemas.microsoft.com/office/drawing/2014/main" id="{2844D631-F40B-4199-A5E6-CB6FE8F33403}"/>
              </a:ext>
            </a:extLst>
          </p:cNvPr>
          <p:cNvSpPr>
            <a:spLocks noGrp="1"/>
          </p:cNvSpPr>
          <p:nvPr>
            <p:ph type="body" sz="quarter" idx="36" hasCustomPrompt="1"/>
          </p:nvPr>
        </p:nvSpPr>
        <p:spPr>
          <a:xfrm>
            <a:off x="248602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0" name="Picture Placeholder 2">
            <a:extLst>
              <a:ext uri="{FF2B5EF4-FFF2-40B4-BE49-F238E27FC236}">
                <a16:creationId xmlns:a16="http://schemas.microsoft.com/office/drawing/2014/main" id="{02436CF3-00B1-4417-9B89-2E18ED979269}"/>
              </a:ext>
            </a:extLst>
          </p:cNvPr>
          <p:cNvSpPr>
            <a:spLocks noGrp="1"/>
          </p:cNvSpPr>
          <p:nvPr>
            <p:ph type="pic" sz="quarter" idx="37" hasCustomPrompt="1"/>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1" name="Text Placeholder 6">
            <a:extLst>
              <a:ext uri="{FF2B5EF4-FFF2-40B4-BE49-F238E27FC236}">
                <a16:creationId xmlns:a16="http://schemas.microsoft.com/office/drawing/2014/main" id="{0378FBD4-DA96-4281-9CA6-A467EDED5ADA}"/>
              </a:ext>
            </a:extLst>
          </p:cNvPr>
          <p:cNvSpPr>
            <a:spLocks noGrp="1"/>
          </p:cNvSpPr>
          <p:nvPr>
            <p:ph type="body" sz="quarter" idx="38" hasCustomPrompt="1"/>
          </p:nvPr>
        </p:nvSpPr>
        <p:spPr>
          <a:xfrm>
            <a:off x="626817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2" name="Text Placeholder 6">
            <a:extLst>
              <a:ext uri="{FF2B5EF4-FFF2-40B4-BE49-F238E27FC236}">
                <a16:creationId xmlns:a16="http://schemas.microsoft.com/office/drawing/2014/main" id="{169B6F42-052F-45C1-96F2-5FE64835451C}"/>
              </a:ext>
            </a:extLst>
          </p:cNvPr>
          <p:cNvSpPr>
            <a:spLocks noGrp="1"/>
          </p:cNvSpPr>
          <p:nvPr>
            <p:ph type="body" sz="quarter" idx="39" hasCustomPrompt="1"/>
          </p:nvPr>
        </p:nvSpPr>
        <p:spPr>
          <a:xfrm>
            <a:off x="626817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3" name="Text Placeholder 6">
            <a:extLst>
              <a:ext uri="{FF2B5EF4-FFF2-40B4-BE49-F238E27FC236}">
                <a16:creationId xmlns:a16="http://schemas.microsoft.com/office/drawing/2014/main" id="{54FEE6EF-4B51-4BDF-BA51-358BE285226C}"/>
              </a:ext>
            </a:extLst>
          </p:cNvPr>
          <p:cNvSpPr>
            <a:spLocks noGrp="1"/>
          </p:cNvSpPr>
          <p:nvPr>
            <p:ph type="body" sz="quarter" idx="40" hasCustomPrompt="1"/>
          </p:nvPr>
        </p:nvSpPr>
        <p:spPr>
          <a:xfrm>
            <a:off x="626817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4" name="Picture Placeholder 2">
            <a:extLst>
              <a:ext uri="{FF2B5EF4-FFF2-40B4-BE49-F238E27FC236}">
                <a16:creationId xmlns:a16="http://schemas.microsoft.com/office/drawing/2014/main" id="{4749ABEF-91BD-402B-8E24-9195D243C94F}"/>
              </a:ext>
            </a:extLst>
          </p:cNvPr>
          <p:cNvSpPr>
            <a:spLocks noGrp="1"/>
          </p:cNvSpPr>
          <p:nvPr>
            <p:ph type="pic" sz="quarter" idx="41" hasCustomPrompt="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5" name="Text Placeholder 6">
            <a:extLst>
              <a:ext uri="{FF2B5EF4-FFF2-40B4-BE49-F238E27FC236}">
                <a16:creationId xmlns:a16="http://schemas.microsoft.com/office/drawing/2014/main" id="{26624725-D93D-423A-BCF2-B1A78F18CB5F}"/>
              </a:ext>
            </a:extLst>
          </p:cNvPr>
          <p:cNvSpPr>
            <a:spLocks noGrp="1"/>
          </p:cNvSpPr>
          <p:nvPr>
            <p:ph type="body" sz="quarter" idx="42" hasCustomPrompt="1"/>
          </p:nvPr>
        </p:nvSpPr>
        <p:spPr>
          <a:xfrm>
            <a:off x="10050324"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6" name="Text Placeholder 6">
            <a:extLst>
              <a:ext uri="{FF2B5EF4-FFF2-40B4-BE49-F238E27FC236}">
                <a16:creationId xmlns:a16="http://schemas.microsoft.com/office/drawing/2014/main" id="{65CA8432-ED07-4939-B8CC-705664AFF7EC}"/>
              </a:ext>
            </a:extLst>
          </p:cNvPr>
          <p:cNvSpPr>
            <a:spLocks noGrp="1"/>
          </p:cNvSpPr>
          <p:nvPr>
            <p:ph type="body" sz="quarter" idx="43" hasCustomPrompt="1"/>
          </p:nvPr>
        </p:nvSpPr>
        <p:spPr>
          <a:xfrm>
            <a:off x="10050324"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7" name="Text Placeholder 6">
            <a:extLst>
              <a:ext uri="{FF2B5EF4-FFF2-40B4-BE49-F238E27FC236}">
                <a16:creationId xmlns:a16="http://schemas.microsoft.com/office/drawing/2014/main" id="{6FC264D1-1261-4761-A3E9-B6E36AD75505}"/>
              </a:ext>
            </a:extLst>
          </p:cNvPr>
          <p:cNvSpPr>
            <a:spLocks noGrp="1"/>
          </p:cNvSpPr>
          <p:nvPr>
            <p:ph type="body" sz="quarter" idx="44" hasCustomPrompt="1"/>
          </p:nvPr>
        </p:nvSpPr>
        <p:spPr>
          <a:xfrm>
            <a:off x="10050324"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Tree>
    <p:extLst>
      <p:ext uri="{BB962C8B-B14F-4D97-AF65-F5344CB8AC3E}">
        <p14:creationId xmlns:p14="http://schemas.microsoft.com/office/powerpoint/2010/main" val="2476294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5DC0237C-5B3A-423F-9E49-E8750E4FBF84}"/>
              </a:ext>
            </a:extLst>
          </p:cNvPr>
          <p:cNvSpPr>
            <a:spLocks noGrp="1"/>
          </p:cNvSpPr>
          <p:nvPr>
            <p:ph type="pic" sz="quarter" idx="32"/>
          </p:nvPr>
        </p:nvSpPr>
        <p:spPr>
          <a:xfrm>
            <a:off x="0" y="0"/>
            <a:ext cx="12192000" cy="3429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
        <p:nvSpPr>
          <p:cNvPr id="19" name="Text Placeholder 2">
            <a:extLst>
              <a:ext uri="{FF2B5EF4-FFF2-40B4-BE49-F238E27FC236}">
                <a16:creationId xmlns:a16="http://schemas.microsoft.com/office/drawing/2014/main" id="{7F41C0DD-30CA-4397-B0C4-E430873EAE90}"/>
              </a:ext>
            </a:extLst>
          </p:cNvPr>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0C5AAB74-40A5-48A1-AF34-6DF318983D49}"/>
              </a:ext>
            </a:extLst>
          </p:cNvPr>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2776FE14-EFAA-45A1-996A-3F09F63B64EA}"/>
              </a:ext>
            </a:extLst>
          </p:cNvPr>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4192290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6" name="Picture Placeholder 2">
            <a:extLst>
              <a:ext uri="{FF2B5EF4-FFF2-40B4-BE49-F238E27FC236}">
                <a16:creationId xmlns:a16="http://schemas.microsoft.com/office/drawing/2014/main" id="{F54CC3FC-7ECA-453F-B21F-57BB3524A006}"/>
              </a:ext>
            </a:extLst>
          </p:cNvPr>
          <p:cNvSpPr>
            <a:spLocks noGrp="1"/>
          </p:cNvSpPr>
          <p:nvPr>
            <p:ph type="pic" sz="quarter" idx="32"/>
          </p:nvPr>
        </p:nvSpPr>
        <p:spPr>
          <a:xfrm>
            <a:off x="0" y="0"/>
            <a:ext cx="12192000" cy="58674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4202912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bject Full Blee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E5166B-EDCB-483E-97A0-84908C4F8935}"/>
              </a:ext>
            </a:extLst>
          </p:cNvPr>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1245070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ation / Imag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2A76D2-0A07-4012-9496-0C6FC98C1861}"/>
              </a:ext>
            </a:extLst>
          </p:cNvPr>
          <p:cNvSpPr/>
          <p:nvPr userDrawn="1"/>
        </p:nvSpPr>
        <p:spPr>
          <a:xfrm>
            <a:off x="-1" y="1"/>
            <a:ext cx="12192001" cy="6871266"/>
          </a:xfrm>
          <a:custGeom>
            <a:avLst/>
            <a:gdLst>
              <a:gd name="connsiteX0" fmla="*/ 0 w 12192001"/>
              <a:gd name="connsiteY0" fmla="*/ 0 h 6860633"/>
              <a:gd name="connsiteX1" fmla="*/ 12192001 w 12192001"/>
              <a:gd name="connsiteY1" fmla="*/ 0 h 6860633"/>
              <a:gd name="connsiteX2" fmla="*/ 12192001 w 12192001"/>
              <a:gd name="connsiteY2" fmla="*/ 6860633 h 6860633"/>
              <a:gd name="connsiteX3" fmla="*/ 0 w 12192001"/>
              <a:gd name="connsiteY3" fmla="*/ 6860633 h 6860633"/>
              <a:gd name="connsiteX4" fmla="*/ 0 w 12192001"/>
              <a:gd name="connsiteY4" fmla="*/ 0 h 6860633"/>
              <a:gd name="connsiteX0" fmla="*/ 0 w 12192001"/>
              <a:gd name="connsiteY0" fmla="*/ 0 h 6871266"/>
              <a:gd name="connsiteX1" fmla="*/ 12192001 w 12192001"/>
              <a:gd name="connsiteY1" fmla="*/ 0 h 6871266"/>
              <a:gd name="connsiteX2" fmla="*/ 12181368 w 12192001"/>
              <a:gd name="connsiteY2" fmla="*/ 6871266 h 6871266"/>
              <a:gd name="connsiteX3" fmla="*/ 0 w 12192001"/>
              <a:gd name="connsiteY3" fmla="*/ 6860633 h 6871266"/>
              <a:gd name="connsiteX4" fmla="*/ 0 w 12192001"/>
              <a:gd name="connsiteY4" fmla="*/ 0 h 687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6871266">
                <a:moveTo>
                  <a:pt x="0" y="0"/>
                </a:moveTo>
                <a:lnTo>
                  <a:pt x="12192001" y="0"/>
                </a:lnTo>
                <a:cubicBezTo>
                  <a:pt x="12188457" y="2290422"/>
                  <a:pt x="12184912" y="4580844"/>
                  <a:pt x="12181368" y="6871266"/>
                </a:cubicBezTo>
                <a:lnTo>
                  <a:pt x="0" y="6860633"/>
                </a:lnTo>
                <a:lnTo>
                  <a:pt x="0" y="0"/>
                </a:lnTo>
                <a:close/>
              </a:path>
            </a:pathLst>
          </a:cu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16">
            <a:extLst>
              <a:ext uri="{FF2B5EF4-FFF2-40B4-BE49-F238E27FC236}">
                <a16:creationId xmlns:a16="http://schemas.microsoft.com/office/drawing/2014/main" id="{BA524A99-4FA6-4820-961E-79896EC97AE5}"/>
              </a:ext>
            </a:extLst>
          </p:cNvPr>
          <p:cNvSpPr>
            <a:spLocks noGrp="1"/>
          </p:cNvSpPr>
          <p:nvPr>
            <p:ph type="pic" sz="quarter" idx="12" hasCustomPrompt="1"/>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FFFFFF"/>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a:t>
            </a:r>
            <a:r>
              <a:rPr lang="en-GB" noProof="0" dirty="0"/>
              <a:t>picture</a:t>
            </a:r>
          </a:p>
        </p:txBody>
      </p:sp>
      <p:pic>
        <p:nvPicPr>
          <p:cNvPr id="9" name="Picture 8">
            <a:extLst>
              <a:ext uri="{FF2B5EF4-FFF2-40B4-BE49-F238E27FC236}">
                <a16:creationId xmlns:a16="http://schemas.microsoft.com/office/drawing/2014/main" id="{A862A3A3-75F9-4D65-A08C-6B24054712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41314" cy="351868"/>
          </a:xfrm>
          <a:prstGeom prst="rect">
            <a:avLst/>
          </a:prstGeom>
        </p:spPr>
      </p:pic>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7045976"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771598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ation /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586F9F-5BA4-A74E-AAFE-C4A4B340DE72}"/>
              </a:ext>
            </a:extLst>
          </p:cNvPr>
          <p:cNvSpPr/>
          <p:nvPr userDrawn="1"/>
        </p:nvSpPr>
        <p:spPr>
          <a:xfrm>
            <a:off x="0" y="0"/>
            <a:ext cx="12192001" cy="6860633"/>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1187631" y="2862893"/>
            <a:ext cx="3947886" cy="2313463"/>
          </a:xfrm>
          <a:prstGeom prst="rect">
            <a:avLst/>
          </a:prstGeom>
        </p:spPr>
        <p:txBody>
          <a:bodyPr/>
          <a:lstStyle>
            <a:lvl1pPr marL="0" indent="0">
              <a:lnSpc>
                <a:spcPts val="2560"/>
              </a:lnSpc>
              <a:buNone/>
              <a:defRPr sz="1800" b="1" i="0">
                <a:solidFill>
                  <a:srgbClr val="FFFFFF"/>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GB" noProof="0"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599093"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 name="Picture Placeholder 16">
            <a:extLst>
              <a:ext uri="{FF2B5EF4-FFF2-40B4-BE49-F238E27FC236}">
                <a16:creationId xmlns:a16="http://schemas.microsoft.com/office/drawing/2014/main" id="{CA817B09-FA85-4201-96DA-9D22BA6F481F}"/>
              </a:ext>
            </a:extLst>
          </p:cNvPr>
          <p:cNvSpPr>
            <a:spLocks noGrp="1"/>
          </p:cNvSpPr>
          <p:nvPr>
            <p:ph type="pic" sz="quarter" idx="12" hasCustomPrompt="1"/>
          </p:nvPr>
        </p:nvSpPr>
        <p:spPr>
          <a:xfrm>
            <a:off x="4635044" y="-2634"/>
            <a:ext cx="7561245" cy="686982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 name="connsiteX0" fmla="*/ 0 w 8317836"/>
              <a:gd name="connsiteY0" fmla="*/ 0 h 6858000"/>
              <a:gd name="connsiteX1" fmla="*/ 8291377 w 8317836"/>
              <a:gd name="connsiteY1" fmla="*/ 0 h 6858000"/>
              <a:gd name="connsiteX2" fmla="*/ 8317836 w 8317836"/>
              <a:gd name="connsiteY2" fmla="*/ 6848601 h 6858000"/>
              <a:gd name="connsiteX3" fmla="*/ 0 w 8317836"/>
              <a:gd name="connsiteY3" fmla="*/ 6858000 h 6858000"/>
              <a:gd name="connsiteX4" fmla="*/ 0 w 8317836"/>
              <a:gd name="connsiteY4" fmla="*/ 0 h 6858000"/>
              <a:gd name="connsiteX0" fmla="*/ 0 w 8317836"/>
              <a:gd name="connsiteY0" fmla="*/ 0 h 6848601"/>
              <a:gd name="connsiteX1" fmla="*/ 8291377 w 8317836"/>
              <a:gd name="connsiteY1" fmla="*/ 0 h 6848601"/>
              <a:gd name="connsiteX2" fmla="*/ 8317836 w 8317836"/>
              <a:gd name="connsiteY2" fmla="*/ 6848601 h 6848601"/>
              <a:gd name="connsiteX3" fmla="*/ 3115036 w 8317836"/>
              <a:gd name="connsiteY3" fmla="*/ 6845968 h 6848601"/>
              <a:gd name="connsiteX4" fmla="*/ 0 w 8317836"/>
              <a:gd name="connsiteY4" fmla="*/ 0 h 6848601"/>
              <a:gd name="connsiteX0" fmla="*/ 0 w 8317836"/>
              <a:gd name="connsiteY0" fmla="*/ 0 h 6848601"/>
              <a:gd name="connsiteX1" fmla="*/ 8291377 w 8317836"/>
              <a:gd name="connsiteY1" fmla="*/ 0 h 6848601"/>
              <a:gd name="connsiteX2" fmla="*/ 8317836 w 8317836"/>
              <a:gd name="connsiteY2" fmla="*/ 6848601 h 6848601"/>
              <a:gd name="connsiteX3" fmla="*/ 3088298 w 8317836"/>
              <a:gd name="connsiteY3" fmla="*/ 6845968 h 6848601"/>
              <a:gd name="connsiteX4" fmla="*/ 0 w 8317836"/>
              <a:gd name="connsiteY4" fmla="*/ 0 h 6848601"/>
              <a:gd name="connsiteX0" fmla="*/ 0 w 8304466"/>
              <a:gd name="connsiteY0" fmla="*/ 0 h 6848601"/>
              <a:gd name="connsiteX1" fmla="*/ 8291377 w 8304466"/>
              <a:gd name="connsiteY1" fmla="*/ 0 h 6848601"/>
              <a:gd name="connsiteX2" fmla="*/ 8304466 w 8304466"/>
              <a:gd name="connsiteY2" fmla="*/ 6848601 h 6848601"/>
              <a:gd name="connsiteX3" fmla="*/ 3088298 w 8304466"/>
              <a:gd name="connsiteY3" fmla="*/ 6845968 h 6848601"/>
              <a:gd name="connsiteX4" fmla="*/ 0 w 8304466"/>
              <a:gd name="connsiteY4" fmla="*/ 0 h 6848601"/>
              <a:gd name="connsiteX0" fmla="*/ 0 w 8330971"/>
              <a:gd name="connsiteY0" fmla="*/ 0 h 6864504"/>
              <a:gd name="connsiteX1" fmla="*/ 8291377 w 8330971"/>
              <a:gd name="connsiteY1" fmla="*/ 0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4504"/>
              <a:gd name="connsiteX1" fmla="*/ 8309049 w 8330971"/>
              <a:gd name="connsiteY1" fmla="*/ 15902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9822"/>
              <a:gd name="connsiteX1" fmla="*/ 8309049 w 8330971"/>
              <a:gd name="connsiteY1" fmla="*/ 15902 h 6869822"/>
              <a:gd name="connsiteX2" fmla="*/ 8330971 w 8330971"/>
              <a:gd name="connsiteY2" fmla="*/ 6864504 h 6869822"/>
              <a:gd name="connsiteX3" fmla="*/ 3070629 w 8330971"/>
              <a:gd name="connsiteY3" fmla="*/ 6869822 h 6869822"/>
              <a:gd name="connsiteX4" fmla="*/ 0 w 8330971"/>
              <a:gd name="connsiteY4" fmla="*/ 0 h 6869822"/>
              <a:gd name="connsiteX0" fmla="*/ 0 w 8330971"/>
              <a:gd name="connsiteY0" fmla="*/ 0 h 6869822"/>
              <a:gd name="connsiteX1" fmla="*/ 830904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30971"/>
              <a:gd name="connsiteY0" fmla="*/ 0 h 6869822"/>
              <a:gd name="connsiteX1" fmla="*/ 829137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66312"/>
              <a:gd name="connsiteY0" fmla="*/ 0 h 6861870"/>
              <a:gd name="connsiteX1" fmla="*/ 8326720 w 8366312"/>
              <a:gd name="connsiteY1" fmla="*/ 7950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563"/>
              <a:gd name="connsiteY0" fmla="*/ 0 h 6861870"/>
              <a:gd name="connsiteX1" fmla="*/ 8353228 w 8366563"/>
              <a:gd name="connsiteY1" fmla="*/ 15901 h 6861870"/>
              <a:gd name="connsiteX2" fmla="*/ 8366312 w 8366563"/>
              <a:gd name="connsiteY2" fmla="*/ 6856552 h 6861870"/>
              <a:gd name="connsiteX3" fmla="*/ 3070630 w 8366563"/>
              <a:gd name="connsiteY3" fmla="*/ 6861870 h 6861870"/>
              <a:gd name="connsiteX4" fmla="*/ 0 w 8366563"/>
              <a:gd name="connsiteY4" fmla="*/ 0 h 6861870"/>
              <a:gd name="connsiteX0" fmla="*/ 0 w 8366563"/>
              <a:gd name="connsiteY0" fmla="*/ 2 h 6861872"/>
              <a:gd name="connsiteX1" fmla="*/ 8353228 w 8366563"/>
              <a:gd name="connsiteY1" fmla="*/ 0 h 6861872"/>
              <a:gd name="connsiteX2" fmla="*/ 8366312 w 8366563"/>
              <a:gd name="connsiteY2" fmla="*/ 6856554 h 6861872"/>
              <a:gd name="connsiteX3" fmla="*/ 3070630 w 8366563"/>
              <a:gd name="connsiteY3" fmla="*/ 6861872 h 6861872"/>
              <a:gd name="connsiteX4" fmla="*/ 0 w 8366563"/>
              <a:gd name="connsiteY4" fmla="*/ 2 h 6861872"/>
              <a:gd name="connsiteX0" fmla="*/ 0 w 8384234"/>
              <a:gd name="connsiteY0" fmla="*/ 0 h 6885724"/>
              <a:gd name="connsiteX1" fmla="*/ 8370899 w 8384234"/>
              <a:gd name="connsiteY1" fmla="*/ 23852 h 6885724"/>
              <a:gd name="connsiteX2" fmla="*/ 8383983 w 8384234"/>
              <a:gd name="connsiteY2" fmla="*/ 6880406 h 6885724"/>
              <a:gd name="connsiteX3" fmla="*/ 3088301 w 8384234"/>
              <a:gd name="connsiteY3" fmla="*/ 6885724 h 6885724"/>
              <a:gd name="connsiteX4" fmla="*/ 0 w 8384234"/>
              <a:gd name="connsiteY4" fmla="*/ 0 h 6885724"/>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2 h 6869823"/>
              <a:gd name="connsiteX1" fmla="*/ 8388570 w 8401905"/>
              <a:gd name="connsiteY1" fmla="*/ 0 h 6869823"/>
              <a:gd name="connsiteX2" fmla="*/ 8401654 w 8401905"/>
              <a:gd name="connsiteY2" fmla="*/ 6864505 h 6869823"/>
              <a:gd name="connsiteX3" fmla="*/ 3105972 w 8401905"/>
              <a:gd name="connsiteY3" fmla="*/ 6869823 h 6869823"/>
              <a:gd name="connsiteX4" fmla="*/ 0 w 8401905"/>
              <a:gd name="connsiteY4" fmla="*/ 2 h 68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905" h="6869823">
                <a:moveTo>
                  <a:pt x="0" y="2"/>
                </a:moveTo>
                <a:lnTo>
                  <a:pt x="8388570" y="0"/>
                </a:lnTo>
                <a:cubicBezTo>
                  <a:pt x="8413547" y="2227207"/>
                  <a:pt x="8394347" y="4581638"/>
                  <a:pt x="8401654" y="6864505"/>
                </a:cubicBezTo>
                <a:lnTo>
                  <a:pt x="3105972" y="6869823"/>
                </a:lnTo>
                <a:lnTo>
                  <a:pt x="0" y="2"/>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Tree>
    <p:extLst>
      <p:ext uri="{BB962C8B-B14F-4D97-AF65-F5344CB8AC3E}">
        <p14:creationId xmlns:p14="http://schemas.microsoft.com/office/powerpoint/2010/main" val="883581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72ACBB-FFB3-4FB4-82D9-A6B5CFC8C92F}"/>
              </a:ext>
            </a:extLst>
          </p:cNvPr>
          <p:cNvSpPr>
            <a:spLocks noGrp="1"/>
          </p:cNvSpPr>
          <p:nvPr>
            <p:ph type="body" sz="quarter" idx="16" hasCustomPrompt="1"/>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grpSp>
        <p:nvGrpSpPr>
          <p:cNvPr id="2" name="Group 1">
            <a:extLst>
              <a:ext uri="{FF2B5EF4-FFF2-40B4-BE49-F238E27FC236}">
                <a16:creationId xmlns:a16="http://schemas.microsoft.com/office/drawing/2014/main" id="{753A668F-E042-4245-BFFC-99711CD3DE06}"/>
              </a:ext>
            </a:extLst>
          </p:cNvPr>
          <p:cNvGrpSpPr/>
          <p:nvPr userDrawn="1"/>
        </p:nvGrpSpPr>
        <p:grpSpPr>
          <a:xfrm flipV="1">
            <a:off x="7410472" y="0"/>
            <a:ext cx="4781528" cy="6852478"/>
            <a:chOff x="7410472" y="0"/>
            <a:chExt cx="4781528" cy="6852478"/>
          </a:xfrm>
        </p:grpSpPr>
        <p:sp>
          <p:nvSpPr>
            <p:cNvPr id="41" name="Freeform 40">
              <a:extLst>
                <a:ext uri="{FF2B5EF4-FFF2-40B4-BE49-F238E27FC236}">
                  <a16:creationId xmlns:a16="http://schemas.microsoft.com/office/drawing/2014/main" id="{B7CE82E8-D52F-D643-B039-2EAF4FA0EE45}"/>
                </a:ext>
              </a:extLst>
            </p:cNvPr>
            <p:cNvSpPr/>
            <p:nvPr userDrawn="1"/>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6241D4A-5D1C-824E-BC70-549704559605}"/>
                </a:ext>
              </a:extLst>
            </p:cNvPr>
            <p:cNvSpPr/>
            <p:nvPr userDrawn="1"/>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929C891D-7608-4401-8BFA-7BB4BBDF004F}"/>
              </a:ext>
            </a:extLst>
          </p:cNvPr>
          <p:cNvSpPr/>
          <p:nvPr userDrawn="1"/>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97256B38-8013-6144-9D23-B533B43CDBCB}"/>
              </a:ext>
            </a:extLst>
          </p:cNvPr>
          <p:cNvSpPr/>
          <p:nvPr userDrawn="1"/>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cxnSp>
        <p:nvCxnSpPr>
          <p:cNvPr id="13" name="Straight Connector 12">
            <a:extLst>
              <a:ext uri="{FF2B5EF4-FFF2-40B4-BE49-F238E27FC236}">
                <a16:creationId xmlns:a16="http://schemas.microsoft.com/office/drawing/2014/main" id="{E797757B-12CF-FA42-8ADD-C957B746CC95}"/>
              </a:ext>
            </a:extLst>
          </p:cNvPr>
          <p:cNvCxnSpPr>
            <a:cxnSpLocks/>
          </p:cNvCxnSpPr>
          <p:nvPr userDrawn="1"/>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3F39B5-8FEE-0441-9169-8FDDBF0938C3}"/>
              </a:ext>
            </a:extLst>
          </p:cNvPr>
          <p:cNvCxnSpPr>
            <a:cxnSpLocks/>
          </p:cNvCxnSpPr>
          <p:nvPr userDrawn="1"/>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85D38A-0244-584C-AF1C-3FE9408D9695}"/>
              </a:ext>
            </a:extLst>
          </p:cNvPr>
          <p:cNvCxnSpPr>
            <a:cxnSpLocks/>
          </p:cNvCxnSpPr>
          <p:nvPr userDrawn="1"/>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2780DD-FC5C-8B45-A130-A1FB45AD91D3}"/>
              </a:ext>
            </a:extLst>
          </p:cNvPr>
          <p:cNvCxnSpPr>
            <a:cxnSpLocks/>
          </p:cNvCxnSpPr>
          <p:nvPr userDrawn="1"/>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05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8D0E1-31EE-1A4E-8F2D-7C93E3ECB00E}"/>
              </a:ext>
            </a:extLst>
          </p:cNvPr>
          <p:cNvPicPr>
            <a:picLocks noChangeAspect="1"/>
          </p:cNvPicPr>
          <p:nvPr userDrawn="1"/>
        </p:nvPicPr>
        <p:blipFill>
          <a:blip r:embed="rId2"/>
          <a:stretch>
            <a:fillRect/>
          </a:stretch>
        </p:blipFill>
        <p:spPr>
          <a:xfrm>
            <a:off x="0" y="0"/>
            <a:ext cx="12192232" cy="6858000"/>
          </a:xfrm>
          <a:prstGeom prst="rect">
            <a:avLst/>
          </a:prstGeom>
        </p:spPr>
      </p:pic>
      <p:pic>
        <p:nvPicPr>
          <p:cNvPr id="5" name="Graphic 4">
            <a:extLst>
              <a:ext uri="{FF2B5EF4-FFF2-40B4-BE49-F238E27FC236}">
                <a16:creationId xmlns:a16="http://schemas.microsoft.com/office/drawing/2014/main" id="{58841F20-E0C5-4E26-AE62-56529CA19B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6" name="Text Placeholder 36">
            <a:extLst>
              <a:ext uri="{FF2B5EF4-FFF2-40B4-BE49-F238E27FC236}">
                <a16:creationId xmlns:a16="http://schemas.microsoft.com/office/drawing/2014/main" id="{5BB9B0B6-C511-4A7A-8EE6-5D7640635A53}"/>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Text Placeholder 6">
            <a:extLst>
              <a:ext uri="{FF2B5EF4-FFF2-40B4-BE49-F238E27FC236}">
                <a16:creationId xmlns:a16="http://schemas.microsoft.com/office/drawing/2014/main" id="{82E390E0-F5C9-4FEC-BD1E-34EFEE1362F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2776250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7698CC8-7A15-4CAB-8F24-67DA7E3B635E}"/>
              </a:ext>
            </a:extLst>
          </p:cNvPr>
          <p:cNvSpPr/>
          <p:nvPr userDrawn="1"/>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34B05B2-3782-4678-A34B-8B56BF61B59F}"/>
              </a:ext>
            </a:extLst>
          </p:cNvPr>
          <p:cNvSpPr/>
          <p:nvPr userDrawn="1"/>
        </p:nvSpPr>
        <p:spPr>
          <a:xfrm flipH="1" flipV="1">
            <a:off x="9915779" y="4397"/>
            <a:ext cx="2276221" cy="6853602"/>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4B00AA43-909C-EF49-9B4D-49D099178FEA}"/>
              </a:ext>
            </a:extLst>
          </p:cNvPr>
          <p:cNvGrpSpPr/>
          <p:nvPr userDrawn="1"/>
        </p:nvGrpSpPr>
        <p:grpSpPr>
          <a:xfrm>
            <a:off x="4642441" y="1747515"/>
            <a:ext cx="2907119" cy="2687989"/>
            <a:chOff x="1808480" y="2034708"/>
            <a:chExt cx="1016000" cy="939417"/>
          </a:xfrm>
        </p:grpSpPr>
        <p:pic>
          <p:nvPicPr>
            <p:cNvPr id="3" name="Picture 2">
              <a:extLst>
                <a:ext uri="{FF2B5EF4-FFF2-40B4-BE49-F238E27FC236}">
                  <a16:creationId xmlns:a16="http://schemas.microsoft.com/office/drawing/2014/main" id="{D97BA65B-AE64-C746-B13D-7FA2FA85E857}"/>
                </a:ext>
              </a:extLst>
            </p:cNvPr>
            <p:cNvPicPr>
              <a:picLocks noChangeAspect="1"/>
            </p:cNvPicPr>
            <p:nvPr userDrawn="1"/>
          </p:nvPicPr>
          <p:blipFill rotWithShape="1">
            <a:blip r:embed="rId2">
              <a:duotone>
                <a:schemeClr val="accent1">
                  <a:shade val="45000"/>
                  <a:satMod val="135000"/>
                </a:schemeClr>
                <a:prstClr val="white"/>
              </a:duotone>
              <a:alphaModFix amt="20000"/>
            </a:blip>
            <a:srcRect r="53883"/>
            <a:stretch/>
          </p:blipFill>
          <p:spPr>
            <a:xfrm>
              <a:off x="1808480" y="2034708"/>
              <a:ext cx="497840" cy="939417"/>
            </a:xfrm>
            <a:prstGeom prst="rect">
              <a:avLst/>
            </a:prstGeom>
          </p:spPr>
        </p:pic>
        <p:pic>
          <p:nvPicPr>
            <p:cNvPr id="15" name="Picture 14">
              <a:extLst>
                <a:ext uri="{FF2B5EF4-FFF2-40B4-BE49-F238E27FC236}">
                  <a16:creationId xmlns:a16="http://schemas.microsoft.com/office/drawing/2014/main" id="{73443284-A3D0-1242-9D77-55FA56DF4CE8}"/>
                </a:ext>
              </a:extLst>
            </p:cNvPr>
            <p:cNvPicPr>
              <a:picLocks noChangeAspect="1"/>
            </p:cNvPicPr>
            <p:nvPr userDrawn="1"/>
          </p:nvPicPr>
          <p:blipFill rotWithShape="1">
            <a:blip r:embed="rId2">
              <a:duotone>
                <a:schemeClr val="accent1">
                  <a:shade val="45000"/>
                  <a:satMod val="135000"/>
                </a:schemeClr>
                <a:prstClr val="white"/>
              </a:duotone>
              <a:alphaModFix amt="20000"/>
            </a:blip>
            <a:srcRect r="53883"/>
            <a:stretch/>
          </p:blipFill>
          <p:spPr>
            <a:xfrm>
              <a:off x="2326640" y="2034708"/>
              <a:ext cx="497840" cy="939417"/>
            </a:xfrm>
            <a:prstGeom prst="rect">
              <a:avLst/>
            </a:prstGeom>
          </p:spPr>
        </p:pic>
      </p:grpSp>
      <p:sp>
        <p:nvSpPr>
          <p:cNvPr id="34" name="Freeform: Shape 33">
            <a:extLst>
              <a:ext uri="{FF2B5EF4-FFF2-40B4-BE49-F238E27FC236}">
                <a16:creationId xmlns:a16="http://schemas.microsoft.com/office/drawing/2014/main" id="{38CF0906-8B84-4B66-BA81-34A0D22A41AC}"/>
              </a:ext>
            </a:extLst>
          </p:cNvPr>
          <p:cNvSpPr/>
          <p:nvPr userDrawn="1"/>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B5A3F59-170C-4358-A0BB-5B1BE3298282}"/>
              </a:ext>
            </a:extLst>
          </p:cNvPr>
          <p:cNvSpPr/>
          <p:nvPr userDrawn="1"/>
        </p:nvSpPr>
        <p:spPr>
          <a:xfrm rot="10800000" flipH="1" flipV="1">
            <a:off x="0" y="0"/>
            <a:ext cx="2170859"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13" name="Text Placeholder 3">
            <a:extLst>
              <a:ext uri="{FF2B5EF4-FFF2-40B4-BE49-F238E27FC236}">
                <a16:creationId xmlns:a16="http://schemas.microsoft.com/office/drawing/2014/main" id="{FC6707B3-6D9E-49A2-9D2D-04F27BE251C2}"/>
              </a:ext>
            </a:extLst>
          </p:cNvPr>
          <p:cNvSpPr>
            <a:spLocks noGrp="1"/>
          </p:cNvSpPr>
          <p:nvPr>
            <p:ph type="body" sz="quarter" idx="18" hasCustomPrompt="1"/>
          </p:nvPr>
        </p:nvSpPr>
        <p:spPr>
          <a:xfrm>
            <a:off x="2712720" y="3949400"/>
            <a:ext cx="6766560" cy="639733"/>
          </a:xfrm>
          <a:prstGeom prst="rect">
            <a:avLst/>
          </a:prstGeom>
        </p:spPr>
        <p:txBody>
          <a:bodyPr/>
          <a:lstStyle>
            <a:lvl1pPr marL="0" indent="0" algn="ctr">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GB" noProof="0" dirty="0"/>
              <a:t>–Attribution name</a:t>
            </a:r>
          </a:p>
        </p:txBody>
      </p:sp>
      <p:sp>
        <p:nvSpPr>
          <p:cNvPr id="4" name="Text Placeholder 3">
            <a:extLst>
              <a:ext uri="{FF2B5EF4-FFF2-40B4-BE49-F238E27FC236}">
                <a16:creationId xmlns:a16="http://schemas.microsoft.com/office/drawing/2014/main" id="{2726C7A7-D878-47CC-9FE2-513EE61127DE}"/>
              </a:ext>
            </a:extLst>
          </p:cNvPr>
          <p:cNvSpPr>
            <a:spLocks noGrp="1"/>
          </p:cNvSpPr>
          <p:nvPr>
            <p:ph type="body" sz="quarter" idx="19" hasCustomPrompt="1"/>
          </p:nvPr>
        </p:nvSpPr>
        <p:spPr>
          <a:xfrm>
            <a:off x="2712720" y="2470150"/>
            <a:ext cx="6766560" cy="1370013"/>
          </a:xfrm>
          <a:prstGeom prst="rect">
            <a:avLst/>
          </a:prstGeom>
        </p:spPr>
        <p:txBody>
          <a:bodyPr anchor="b"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 to add quote</a:t>
            </a:r>
          </a:p>
        </p:txBody>
      </p:sp>
    </p:spTree>
    <p:extLst>
      <p:ext uri="{BB962C8B-B14F-4D97-AF65-F5344CB8AC3E}">
        <p14:creationId xmlns:p14="http://schemas.microsoft.com/office/powerpoint/2010/main" val="4156358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EB9AB-0596-425A-98FC-501AAB1613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8" name="Picture 7">
            <a:extLst>
              <a:ext uri="{FF2B5EF4-FFF2-40B4-BE49-F238E27FC236}">
                <a16:creationId xmlns:a16="http://schemas.microsoft.com/office/drawing/2014/main" id="{65CFA0AA-800E-7843-B512-35F1E9224D95}"/>
              </a:ext>
            </a:extLst>
          </p:cNvPr>
          <p:cNvPicPr>
            <a:picLocks noChangeAspect="1"/>
          </p:cNvPicPr>
          <p:nvPr userDrawn="1"/>
        </p:nvPicPr>
        <p:blipFill>
          <a:blip r:embed="rId4">
            <a:lum bright="70000" contrast="-70000"/>
            <a:alphaModFix amt="25000"/>
          </a:blip>
          <a:stretch>
            <a:fillRect/>
          </a:stretch>
        </p:blipFill>
        <p:spPr>
          <a:xfrm>
            <a:off x="1119056" y="1659112"/>
            <a:ext cx="735132" cy="639733"/>
          </a:xfrm>
          <a:prstGeom prst="rect">
            <a:avLst/>
          </a:prstGeom>
        </p:spPr>
      </p:pic>
      <p:sp>
        <p:nvSpPr>
          <p:cNvPr id="7" name="Text Placeholder 2">
            <a:extLst>
              <a:ext uri="{FF2B5EF4-FFF2-40B4-BE49-F238E27FC236}">
                <a16:creationId xmlns:a16="http://schemas.microsoft.com/office/drawing/2014/main" id="{7394CB2C-5208-4516-9CE5-87591A200717}"/>
              </a:ext>
            </a:extLst>
          </p:cNvPr>
          <p:cNvSpPr>
            <a:spLocks noGrp="1"/>
          </p:cNvSpPr>
          <p:nvPr>
            <p:ph type="body" sz="quarter" idx="17" hasCustomPrompt="1"/>
          </p:nvPr>
        </p:nvSpPr>
        <p:spPr>
          <a:xfrm>
            <a:off x="1945024" y="1660055"/>
            <a:ext cx="7315200"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0" name="Text Placeholder 2">
            <a:extLst>
              <a:ext uri="{FF2B5EF4-FFF2-40B4-BE49-F238E27FC236}">
                <a16:creationId xmlns:a16="http://schemas.microsoft.com/office/drawing/2014/main" id="{E5376B58-0D2B-4FF4-B53E-D9BC23DE7360}"/>
              </a:ext>
            </a:extLst>
          </p:cNvPr>
          <p:cNvSpPr>
            <a:spLocks noGrp="1"/>
          </p:cNvSpPr>
          <p:nvPr>
            <p:ph type="body" sz="quarter" idx="18" hasCustomPrompt="1"/>
          </p:nvPr>
        </p:nvSpPr>
        <p:spPr>
          <a:xfrm>
            <a:off x="1945024" y="3323179"/>
            <a:ext cx="7315200" cy="661016"/>
          </a:xfrm>
          <a:prstGeom prst="rect">
            <a:avLst/>
          </a:prstGeom>
        </p:spPr>
        <p:txBody>
          <a:bodyPr/>
          <a:lstStyle>
            <a:lvl1pPr marL="0" indent="0">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dirty="0"/>
              <a:t>–</a:t>
            </a:r>
            <a:r>
              <a:rPr lang="en-GB" noProof="0" dirty="0"/>
              <a:t>Attribution</a:t>
            </a:r>
            <a:r>
              <a:rPr lang="en-US" dirty="0"/>
              <a:t> name</a:t>
            </a:r>
          </a:p>
        </p:txBody>
      </p:sp>
    </p:spTree>
    <p:extLst>
      <p:ext uri="{BB962C8B-B14F-4D97-AF65-F5344CB8AC3E}">
        <p14:creationId xmlns:p14="http://schemas.microsoft.com/office/powerpoint/2010/main" val="2622246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5">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8" name="Picture 17">
            <a:extLst>
              <a:ext uri="{FF2B5EF4-FFF2-40B4-BE49-F238E27FC236}">
                <a16:creationId xmlns:a16="http://schemas.microsoft.com/office/drawing/2014/main" id="{150B8144-276B-844E-AB09-856E360E0D4B}"/>
              </a:ext>
            </a:extLst>
          </p:cNvPr>
          <p:cNvPicPr>
            <a:picLocks noChangeAspect="1"/>
          </p:cNvPicPr>
          <p:nvPr userDrawn="1"/>
        </p:nvPicPr>
        <p:blipFill>
          <a:blip r:embed="rId3">
            <a:lum bright="70000" contrast="-70000"/>
            <a:alphaModFix amt="30000"/>
          </a:blip>
          <a:stretch>
            <a:fillRect/>
          </a:stretch>
        </p:blipFill>
        <p:spPr>
          <a:xfrm>
            <a:off x="3712175" y="977594"/>
            <a:ext cx="735132" cy="639733"/>
          </a:xfrm>
          <a:prstGeom prst="rect">
            <a:avLst/>
          </a:prstGeom>
        </p:spPr>
      </p:pic>
      <p:sp>
        <p:nvSpPr>
          <p:cNvPr id="20" name="Freeform: Shape 19">
            <a:extLst>
              <a:ext uri="{FF2B5EF4-FFF2-40B4-BE49-F238E27FC236}">
                <a16:creationId xmlns:a16="http://schemas.microsoft.com/office/drawing/2014/main" id="{5BCDE960-5EC6-49DA-9537-3203C82B14A8}"/>
              </a:ext>
            </a:extLst>
          </p:cNvPr>
          <p:cNvSpPr/>
          <p:nvPr userDrawn="1"/>
        </p:nvSpPr>
        <p:spPr>
          <a:xfrm flipV="1">
            <a:off x="0" y="0"/>
            <a:ext cx="3753196" cy="4975888"/>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4" name="Straight Connector 13">
            <a:extLst>
              <a:ext uri="{FF2B5EF4-FFF2-40B4-BE49-F238E27FC236}">
                <a16:creationId xmlns:a16="http://schemas.microsoft.com/office/drawing/2014/main" id="{34771F24-B90F-2B4E-BFD9-7FA2F32128D3}"/>
              </a:ext>
            </a:extLst>
          </p:cNvPr>
          <p:cNvCxnSpPr>
            <a:cxnSpLocks/>
          </p:cNvCxnSpPr>
          <p:nvPr userDrawn="1"/>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1309D15-EC9B-4E1C-9849-0B80574505B4}"/>
              </a:ext>
            </a:extLst>
          </p:cNvPr>
          <p:cNvSpPr/>
          <p:nvPr userDrawn="1"/>
        </p:nvSpPr>
        <p:spPr>
          <a:xfrm>
            <a:off x="2" y="1"/>
            <a:ext cx="5712299"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86ADD10B-0146-F745-B646-3159F9A476D9}"/>
              </a:ext>
            </a:extLst>
          </p:cNvPr>
          <p:cNvCxnSpPr>
            <a:cxnSpLocks/>
          </p:cNvCxnSpPr>
          <p:nvPr userDrawn="1"/>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EC95B8E-39CC-444F-A866-75C77C714FBD}"/>
              </a:ext>
            </a:extLst>
          </p:cNvPr>
          <p:cNvSpPr>
            <a:spLocks noGrp="1"/>
          </p:cNvSpPr>
          <p:nvPr>
            <p:ph type="body" sz="quarter" idx="17" hasCustomPrompt="1"/>
          </p:nvPr>
        </p:nvSpPr>
        <p:spPr>
          <a:xfrm>
            <a:off x="4516208" y="1104861"/>
            <a:ext cx="7066192"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2" name="Text Placeholder 2">
            <a:extLst>
              <a:ext uri="{FF2B5EF4-FFF2-40B4-BE49-F238E27FC236}">
                <a16:creationId xmlns:a16="http://schemas.microsoft.com/office/drawing/2014/main" id="{6D020BAC-609F-401F-BEDF-5E4D14F6090B}"/>
              </a:ext>
            </a:extLst>
          </p:cNvPr>
          <p:cNvSpPr>
            <a:spLocks noGrp="1"/>
          </p:cNvSpPr>
          <p:nvPr>
            <p:ph type="body" sz="quarter" idx="18" hasCustomPrompt="1"/>
          </p:nvPr>
        </p:nvSpPr>
        <p:spPr>
          <a:xfrm>
            <a:off x="4516208" y="2767985"/>
            <a:ext cx="7066192" cy="661016"/>
          </a:xfrm>
          <a:prstGeom prst="rect">
            <a:avLst/>
          </a:prstGeom>
        </p:spPr>
        <p:txBody>
          <a:bodyPr/>
          <a:lstStyle>
            <a:lvl1pPr marL="0" indent="0">
              <a:spcBef>
                <a:spcPts val="0"/>
              </a:spcBef>
              <a:buNone/>
              <a:defRPr sz="1800" b="1">
                <a:solidFill>
                  <a:schemeClr val="bg1"/>
                </a:solidFill>
                <a:latin typeface="Arial" panose="020B0604020202020204" pitchFamily="34" charset="0"/>
                <a:cs typeface="Arial" panose="020B0604020202020204" pitchFamily="34" charset="0"/>
              </a:defRPr>
            </a:lvl1pPr>
          </a:lstStyle>
          <a:p>
            <a:pPr lvl="0"/>
            <a:r>
              <a:rPr lang="en-GB" noProof="0" dirty="0"/>
              <a:t>–Attribution name</a:t>
            </a:r>
          </a:p>
        </p:txBody>
      </p:sp>
    </p:spTree>
    <p:extLst>
      <p:ext uri="{BB962C8B-B14F-4D97-AF65-F5344CB8AC3E}">
        <p14:creationId xmlns:p14="http://schemas.microsoft.com/office/powerpoint/2010/main" val="2975412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 6">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0B31051F-FBBC-40A7-A61A-056F1FEA4451}"/>
              </a:ext>
            </a:extLst>
          </p:cNvPr>
          <p:cNvSpPr/>
          <p:nvPr userDrawn="1"/>
        </p:nvSpPr>
        <p:spPr>
          <a:xfrm>
            <a:off x="7973568" y="4032504"/>
            <a:ext cx="4218432" cy="2834640"/>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E9E87C1-9A3A-4500-86C6-E801FFF2C005}"/>
              </a:ext>
            </a:extLst>
          </p:cNvPr>
          <p:cNvSpPr/>
          <p:nvPr userDrawn="1"/>
        </p:nvSpPr>
        <p:spPr>
          <a:xfrm>
            <a:off x="4448326" y="2"/>
            <a:ext cx="7743674" cy="6860921"/>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C1F6C0BD-34E2-F343-B5DD-837F21A1131F}"/>
              </a:ext>
            </a:extLst>
          </p:cNvPr>
          <p:cNvCxnSpPr>
            <a:cxnSpLocks/>
          </p:cNvCxnSpPr>
          <p:nvPr userDrawn="1"/>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 name="Text Placeholder 2">
            <a:extLst>
              <a:ext uri="{FF2B5EF4-FFF2-40B4-BE49-F238E27FC236}">
                <a16:creationId xmlns:a16="http://schemas.microsoft.com/office/drawing/2014/main" id="{EF691EB9-C81E-45A1-9DB1-928056528407}"/>
              </a:ext>
            </a:extLst>
          </p:cNvPr>
          <p:cNvSpPr>
            <a:spLocks noGrp="1"/>
          </p:cNvSpPr>
          <p:nvPr>
            <p:ph type="body" sz="quarter" idx="16" hasCustomPrompt="1"/>
          </p:nvPr>
        </p:nvSpPr>
        <p:spPr>
          <a:xfrm>
            <a:off x="609599" y="2787650"/>
            <a:ext cx="5669280" cy="2498725"/>
          </a:xfrm>
          <a:prstGeom prst="rect">
            <a:avLst/>
          </a:prstGeom>
        </p:spPr>
        <p:txBody>
          <a:bodyPr/>
          <a:lstStyle>
            <a:lvl1pPr marL="0" indent="0">
              <a:lnSpc>
                <a:spcPct val="100000"/>
              </a:lnSpc>
              <a:spcBef>
                <a:spcPts val="0"/>
              </a:spcBef>
              <a:buNone/>
              <a:defRPr sz="5400" b="1">
                <a:solidFill>
                  <a:srgbClr val="FFFFFF"/>
                </a:solidFill>
                <a:latin typeface="Arial" panose="020B0604020202020204" pitchFamily="34" charset="0"/>
                <a:cs typeface="Arial" panose="020B0604020202020204" pitchFamily="34" charset="0"/>
              </a:defRPr>
            </a:lvl1pPr>
            <a:lvl2pPr>
              <a:defRPr sz="5400" b="1"/>
            </a:lvl2pPr>
            <a:lvl3pPr>
              <a:defRPr sz="5400" b="1"/>
            </a:lvl3pPr>
            <a:lvl4pPr>
              <a:defRPr sz="5400" b="1"/>
            </a:lvl4pPr>
            <a:lvl5pPr>
              <a:defRPr sz="5400" b="1"/>
            </a:lvl5pPr>
          </a:lstStyle>
          <a:p>
            <a:pPr lvl="0"/>
            <a:r>
              <a:rPr lang="en-US" dirty="0"/>
              <a:t>Click to add quote</a:t>
            </a:r>
          </a:p>
        </p:txBody>
      </p:sp>
    </p:spTree>
    <p:extLst>
      <p:ext uri="{BB962C8B-B14F-4D97-AF65-F5344CB8AC3E}">
        <p14:creationId xmlns:p14="http://schemas.microsoft.com/office/powerpoint/2010/main" val="3780718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 Content / Video ">
    <p:bg>
      <p:bgPr>
        <a:gradFill>
          <a:gsLst>
            <a:gs pos="62000">
              <a:schemeClr val="accent4"/>
            </a:gs>
            <a:gs pos="0">
              <a:schemeClr val="accent4">
                <a:lumMod val="50000"/>
              </a:schemeClr>
            </a:gs>
          </a:gsLst>
          <a:lin ang="14400000" scaled="0"/>
        </a:gra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66640645-9C01-4014-ACB6-CFEC73305AA1}"/>
              </a:ext>
            </a:extLst>
          </p:cNvPr>
          <p:cNvSpPr/>
          <p:nvPr/>
        </p:nvSpPr>
        <p:spPr>
          <a:xfrm rot="19379608">
            <a:off x="-1748160" y="-602034"/>
            <a:ext cx="7674989" cy="7712885"/>
          </a:xfrm>
          <a:custGeom>
            <a:avLst/>
            <a:gdLst>
              <a:gd name="connsiteX0" fmla="*/ 7674989 w 7674989"/>
              <a:gd name="connsiteY0" fmla="*/ 2673579 h 7712885"/>
              <a:gd name="connsiteX1" fmla="*/ 2966986 w 7674989"/>
              <a:gd name="connsiteY1" fmla="*/ 7712885 h 7712885"/>
              <a:gd name="connsiteX2" fmla="*/ 0 w 7674989"/>
              <a:gd name="connsiteY2" fmla="*/ 5476571 h 7712885"/>
              <a:gd name="connsiteX3" fmla="*/ 4127871 w 7674989"/>
              <a:gd name="connsiteY3" fmla="*/ 0 h 7712885"/>
            </a:gdLst>
            <a:ahLst/>
            <a:cxnLst>
              <a:cxn ang="0">
                <a:pos x="connsiteX0" y="connsiteY0"/>
              </a:cxn>
              <a:cxn ang="0">
                <a:pos x="connsiteX1" y="connsiteY1"/>
              </a:cxn>
              <a:cxn ang="0">
                <a:pos x="connsiteX2" y="connsiteY2"/>
              </a:cxn>
              <a:cxn ang="0">
                <a:pos x="connsiteX3" y="connsiteY3"/>
              </a:cxn>
            </a:cxnLst>
            <a:rect l="l" t="t" r="r" b="b"/>
            <a:pathLst>
              <a:path w="7674989" h="7712885">
                <a:moveTo>
                  <a:pt x="7674989" y="2673579"/>
                </a:moveTo>
                <a:lnTo>
                  <a:pt x="2966986" y="7712885"/>
                </a:lnTo>
                <a:lnTo>
                  <a:pt x="0" y="5476571"/>
                </a:lnTo>
                <a:lnTo>
                  <a:pt x="4127871" y="0"/>
                </a:lnTo>
                <a:close/>
              </a:path>
            </a:pathLst>
          </a:custGeom>
          <a:gradFill>
            <a:gsLst>
              <a:gs pos="100000">
                <a:schemeClr val="bg1">
                  <a:alpha val="0"/>
                </a:schemeClr>
              </a:gs>
              <a:gs pos="0">
                <a:schemeClr val="bg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02F2CA31-ACC6-4DB3-A513-DA544EF904F4}"/>
              </a:ext>
            </a:extLst>
          </p:cNvPr>
          <p:cNvSpPr/>
          <p:nvPr/>
        </p:nvSpPr>
        <p:spPr>
          <a:xfrm rot="19379608">
            <a:off x="-255267" y="2384753"/>
            <a:ext cx="11353959" cy="4469448"/>
          </a:xfrm>
          <a:custGeom>
            <a:avLst/>
            <a:gdLst>
              <a:gd name="connsiteX0" fmla="*/ 11353959 w 11353959"/>
              <a:gd name="connsiteY0" fmla="*/ 2541281 h 4469448"/>
              <a:gd name="connsiteX1" fmla="*/ 4922798 w 11353959"/>
              <a:gd name="connsiteY1" fmla="*/ 4469448 h 4469448"/>
              <a:gd name="connsiteX2" fmla="*/ 0 w 11353959"/>
              <a:gd name="connsiteY2" fmla="*/ 758974 h 4469448"/>
              <a:gd name="connsiteX3" fmla="*/ 572064 w 11353959"/>
              <a:gd name="connsiteY3" fmla="*/ 0 h 4469448"/>
            </a:gdLst>
            <a:ahLst/>
            <a:cxnLst>
              <a:cxn ang="0">
                <a:pos x="connsiteX0" y="connsiteY0"/>
              </a:cxn>
              <a:cxn ang="0">
                <a:pos x="connsiteX1" y="connsiteY1"/>
              </a:cxn>
              <a:cxn ang="0">
                <a:pos x="connsiteX2" y="connsiteY2"/>
              </a:cxn>
              <a:cxn ang="0">
                <a:pos x="connsiteX3" y="connsiteY3"/>
              </a:cxn>
            </a:cxnLst>
            <a:rect l="l" t="t" r="r" b="b"/>
            <a:pathLst>
              <a:path w="11353959" h="4469448">
                <a:moveTo>
                  <a:pt x="11353959" y="2541281"/>
                </a:moveTo>
                <a:lnTo>
                  <a:pt x="4922798" y="4469448"/>
                </a:lnTo>
                <a:lnTo>
                  <a:pt x="0" y="758974"/>
                </a:lnTo>
                <a:lnTo>
                  <a:pt x="572064" y="0"/>
                </a:lnTo>
                <a:close/>
              </a:path>
            </a:pathLst>
          </a:custGeom>
          <a:gradFill>
            <a:gsLst>
              <a:gs pos="99000">
                <a:schemeClr val="bg1">
                  <a:alpha val="9000"/>
                </a:schemeClr>
              </a:gs>
              <a:gs pos="0">
                <a:schemeClr val="bg1">
                  <a:alpha val="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a:srcRect/>
          <a:stretch/>
        </p:blipFill>
        <p:spPr>
          <a:xfrm>
            <a:off x="10842681" y="6133788"/>
            <a:ext cx="537443" cy="537443"/>
          </a:xfrm>
          <a:prstGeom prst="rect">
            <a:avLst/>
          </a:prstGeom>
        </p:spPr>
      </p:pic>
      <p:pic>
        <p:nvPicPr>
          <p:cNvPr id="13" name="Picture 12">
            <a:extLst>
              <a:ext uri="{FF2B5EF4-FFF2-40B4-BE49-F238E27FC236}">
                <a16:creationId xmlns:a16="http://schemas.microsoft.com/office/drawing/2014/main" id="{9DE6D801-0970-A944-893E-ECB4C295E379}"/>
              </a:ext>
            </a:extLst>
          </p:cNvPr>
          <p:cNvPicPr>
            <a:picLocks noChangeAspect="1"/>
          </p:cNvPicPr>
          <p:nvPr userDrawn="1"/>
        </p:nvPicPr>
        <p:blipFill rotWithShape="1">
          <a:blip r:embed="rId3"/>
          <a:srcRect b="60978"/>
          <a:stretch/>
        </p:blipFill>
        <p:spPr>
          <a:xfrm>
            <a:off x="0" y="6775487"/>
            <a:ext cx="12192000" cy="82513"/>
          </a:xfrm>
          <a:prstGeom prst="rect">
            <a:avLst/>
          </a:prstGeom>
        </p:spPr>
      </p:pic>
      <p:sp>
        <p:nvSpPr>
          <p:cNvPr id="14" name="Text Placeholder 2">
            <a:extLst>
              <a:ext uri="{FF2B5EF4-FFF2-40B4-BE49-F238E27FC236}">
                <a16:creationId xmlns:a16="http://schemas.microsoft.com/office/drawing/2014/main" id="{C4354659-C908-4A17-9232-5C7E621292D5}"/>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sp>
        <p:nvSpPr>
          <p:cNvPr id="15" name="Title 1">
            <a:extLst>
              <a:ext uri="{FF2B5EF4-FFF2-40B4-BE49-F238E27FC236}">
                <a16:creationId xmlns:a16="http://schemas.microsoft.com/office/drawing/2014/main" id="{3CEBA134-1D60-44D3-A84D-91E2966DE40C}"/>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dirty="0"/>
              <a:t>Click to add title</a:t>
            </a:r>
          </a:p>
        </p:txBody>
      </p:sp>
      <p:sp>
        <p:nvSpPr>
          <p:cNvPr id="16" name="Content Placeholder 2">
            <a:extLst>
              <a:ext uri="{FF2B5EF4-FFF2-40B4-BE49-F238E27FC236}">
                <a16:creationId xmlns:a16="http://schemas.microsoft.com/office/drawing/2014/main" id="{D1D9A821-078D-43B9-8464-538D8E012862}"/>
              </a:ext>
            </a:extLst>
          </p:cNvPr>
          <p:cNvSpPr>
            <a:spLocks noGrp="1"/>
          </p:cNvSpPr>
          <p:nvPr>
            <p:ph sz="quarter" idx="21" hasCustomPrompt="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dirty="0"/>
              <a:t>Click to add text</a:t>
            </a:r>
          </a:p>
          <a:p>
            <a:pPr lvl="1"/>
            <a:r>
              <a:rPr lang="en-GB" noProof="0" dirty="0"/>
              <a:t>Second</a:t>
            </a:r>
            <a:r>
              <a:rPr lang="en-US" dirty="0"/>
              <a:t> level</a:t>
            </a:r>
          </a:p>
          <a:p>
            <a:pPr lvl="2"/>
            <a:r>
              <a:rPr lang="en-US" dirty="0"/>
              <a:t>Third level</a:t>
            </a:r>
          </a:p>
          <a:p>
            <a:pPr lvl="3"/>
            <a:r>
              <a:rPr lang="en-US" dirty="0"/>
              <a:t>Fourth level</a:t>
            </a:r>
          </a:p>
          <a:p>
            <a:pPr lvl="4"/>
            <a:r>
              <a:rPr lang="en-US" dirty="0"/>
              <a:t>Fifth level</a:t>
            </a:r>
          </a:p>
        </p:txBody>
      </p:sp>
      <p:sp>
        <p:nvSpPr>
          <p:cNvPr id="3" name="Media Placeholder 2">
            <a:extLst>
              <a:ext uri="{FF2B5EF4-FFF2-40B4-BE49-F238E27FC236}">
                <a16:creationId xmlns:a16="http://schemas.microsoft.com/office/drawing/2014/main" id="{3366D18E-8AA5-4690-BA85-84E71374D53A}"/>
              </a:ext>
            </a:extLst>
          </p:cNvPr>
          <p:cNvSpPr>
            <a:spLocks noGrp="1"/>
          </p:cNvSpPr>
          <p:nvPr>
            <p:ph type="media" sz="quarter" idx="24" hasCustomPrompt="1"/>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r>
              <a:rPr lang="en-US" dirty="0"/>
              <a:t>Click to </a:t>
            </a:r>
            <a:r>
              <a:rPr lang="en-GB" noProof="0" dirty="0"/>
              <a:t>insert</a:t>
            </a:r>
            <a:r>
              <a:rPr lang="en-US" dirty="0"/>
              <a:t> video</a:t>
            </a:r>
          </a:p>
        </p:txBody>
      </p:sp>
      <p:sp>
        <p:nvSpPr>
          <p:cNvPr id="12" name="Text Placeholder 2">
            <a:extLst>
              <a:ext uri="{FF2B5EF4-FFF2-40B4-BE49-F238E27FC236}">
                <a16:creationId xmlns:a16="http://schemas.microsoft.com/office/drawing/2014/main" id="{38BCB93E-1DD3-D242-AFF8-8CD8BC6569A6}"/>
              </a:ext>
            </a:extLst>
          </p:cNvPr>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7" name="Freeform: Shape 16">
            <a:extLst>
              <a:ext uri="{FF2B5EF4-FFF2-40B4-BE49-F238E27FC236}">
                <a16:creationId xmlns:a16="http://schemas.microsoft.com/office/drawing/2014/main" id="{E63AFA50-524F-4FAD-99B2-5E1FE06BA878}"/>
              </a:ext>
            </a:extLst>
          </p:cNvPr>
          <p:cNvSpPr/>
          <p:nvPr userDrawn="1"/>
        </p:nvSpPr>
        <p:spPr>
          <a:xfrm rot="19379608">
            <a:off x="1248447" y="-2838051"/>
            <a:ext cx="7456088" cy="7238188"/>
          </a:xfrm>
          <a:custGeom>
            <a:avLst/>
            <a:gdLst>
              <a:gd name="connsiteX0" fmla="*/ 224099 w 7456088"/>
              <a:gd name="connsiteY0" fmla="*/ 0 h 7238188"/>
              <a:gd name="connsiteX1" fmla="*/ 6750984 w 7456088"/>
              <a:gd name="connsiteY1" fmla="*/ 4919527 h 7238188"/>
              <a:gd name="connsiteX2" fmla="*/ 7456088 w 7456088"/>
              <a:gd name="connsiteY2" fmla="*/ 7238188 h 7238188"/>
              <a:gd name="connsiteX3" fmla="*/ 0 w 7456088"/>
              <a:gd name="connsiteY3" fmla="*/ 297319 h 7238188"/>
            </a:gdLst>
            <a:ahLst/>
            <a:cxnLst>
              <a:cxn ang="0">
                <a:pos x="connsiteX0" y="connsiteY0"/>
              </a:cxn>
              <a:cxn ang="0">
                <a:pos x="connsiteX1" y="connsiteY1"/>
              </a:cxn>
              <a:cxn ang="0">
                <a:pos x="connsiteX2" y="connsiteY2"/>
              </a:cxn>
              <a:cxn ang="0">
                <a:pos x="connsiteX3" y="connsiteY3"/>
              </a:cxn>
            </a:cxnLst>
            <a:rect l="l" t="t" r="r" b="b"/>
            <a:pathLst>
              <a:path w="7456088" h="7238188">
                <a:moveTo>
                  <a:pt x="224099" y="0"/>
                </a:moveTo>
                <a:lnTo>
                  <a:pt x="6750984" y="4919527"/>
                </a:lnTo>
                <a:lnTo>
                  <a:pt x="7456088" y="7238188"/>
                </a:lnTo>
                <a:lnTo>
                  <a:pt x="0" y="297319"/>
                </a:lnTo>
                <a:close/>
              </a:path>
            </a:pathLst>
          </a:custGeom>
          <a:gradFill>
            <a:gsLst>
              <a:gs pos="100000">
                <a:schemeClr val="bg1">
                  <a:alpha val="15000"/>
                </a:schemeClr>
              </a:gs>
              <a:gs pos="0">
                <a:schemeClr val="bg1">
                  <a:alpha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61042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 Content / Video ">
    <p:bg>
      <p:bgPr>
        <a:gradFill>
          <a:gsLst>
            <a:gs pos="62000">
              <a:schemeClr val="accent4"/>
            </a:gs>
            <a:gs pos="0">
              <a:schemeClr val="accent4">
                <a:lumMod val="50000"/>
              </a:schemeClr>
            </a:gs>
          </a:gsLst>
          <a:lin ang="14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14" name="Text Placeholder 2">
            <a:extLst>
              <a:ext uri="{FF2B5EF4-FFF2-40B4-BE49-F238E27FC236}">
                <a16:creationId xmlns:a16="http://schemas.microsoft.com/office/drawing/2014/main" id="{C4354659-C908-4A17-9232-5C7E621292D5}"/>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sp>
        <p:nvSpPr>
          <p:cNvPr id="15" name="Title 1">
            <a:extLst>
              <a:ext uri="{FF2B5EF4-FFF2-40B4-BE49-F238E27FC236}">
                <a16:creationId xmlns:a16="http://schemas.microsoft.com/office/drawing/2014/main" id="{3CEBA134-1D60-44D3-A84D-91E2966DE40C}"/>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dirty="0"/>
              <a:t>Click to add title</a:t>
            </a:r>
          </a:p>
        </p:txBody>
      </p:sp>
      <p:sp>
        <p:nvSpPr>
          <p:cNvPr id="16" name="Content Placeholder 2">
            <a:extLst>
              <a:ext uri="{FF2B5EF4-FFF2-40B4-BE49-F238E27FC236}">
                <a16:creationId xmlns:a16="http://schemas.microsoft.com/office/drawing/2014/main" id="{D1D9A821-078D-43B9-8464-538D8E012862}"/>
              </a:ext>
            </a:extLst>
          </p:cNvPr>
          <p:cNvSpPr>
            <a:spLocks noGrp="1"/>
          </p:cNvSpPr>
          <p:nvPr>
            <p:ph sz="quarter" idx="21" hasCustomPrompt="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dirty="0"/>
              <a:t>Click to add text</a:t>
            </a:r>
          </a:p>
          <a:p>
            <a:pPr lvl="1"/>
            <a:r>
              <a:rPr lang="en-GB" noProof="0" dirty="0"/>
              <a:t>Second</a:t>
            </a:r>
            <a:r>
              <a:rPr lang="en-US" dirty="0"/>
              <a:t> level</a:t>
            </a:r>
          </a:p>
          <a:p>
            <a:pPr lvl="2"/>
            <a:r>
              <a:rPr lang="en-US" dirty="0"/>
              <a:t>Third level</a:t>
            </a:r>
          </a:p>
          <a:p>
            <a:pPr lvl="3"/>
            <a:r>
              <a:rPr lang="en-US" dirty="0"/>
              <a:t>Fourth level</a:t>
            </a:r>
          </a:p>
          <a:p>
            <a:pPr lvl="4"/>
            <a:r>
              <a:rPr lang="en-US" dirty="0"/>
              <a:t>Fifth level</a:t>
            </a:r>
          </a:p>
        </p:txBody>
      </p:sp>
      <p:sp>
        <p:nvSpPr>
          <p:cNvPr id="3" name="Media Placeholder 2">
            <a:extLst>
              <a:ext uri="{FF2B5EF4-FFF2-40B4-BE49-F238E27FC236}">
                <a16:creationId xmlns:a16="http://schemas.microsoft.com/office/drawing/2014/main" id="{3366D18E-8AA5-4690-BA85-84E71374D53A}"/>
              </a:ext>
            </a:extLst>
          </p:cNvPr>
          <p:cNvSpPr>
            <a:spLocks noGrp="1"/>
          </p:cNvSpPr>
          <p:nvPr>
            <p:ph type="media" sz="quarter" idx="24" hasCustomPrompt="1"/>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r>
              <a:rPr lang="en-US" dirty="0"/>
              <a:t>Click to </a:t>
            </a:r>
            <a:r>
              <a:rPr lang="en-GB" noProof="0" dirty="0"/>
              <a:t>insert</a:t>
            </a:r>
            <a:r>
              <a:rPr lang="en-US" dirty="0"/>
              <a:t> video</a:t>
            </a:r>
          </a:p>
        </p:txBody>
      </p:sp>
      <p:sp>
        <p:nvSpPr>
          <p:cNvPr id="12" name="Text Placeholder 2">
            <a:extLst>
              <a:ext uri="{FF2B5EF4-FFF2-40B4-BE49-F238E27FC236}">
                <a16:creationId xmlns:a16="http://schemas.microsoft.com/office/drawing/2014/main" id="{38BCB93E-1DD3-D242-AFF8-8CD8BC6569A6}"/>
              </a:ext>
            </a:extLst>
          </p:cNvPr>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3844222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663" y="1447492"/>
            <a:ext cx="5598117" cy="4466612"/>
          </a:xfrm>
          <a:prstGeom prst="rect">
            <a:avLst/>
          </a:prstGeom>
        </p:spPr>
        <p:txBody>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tabLst>
                <a:tab pos="457200" algn="l"/>
              </a:tabLst>
              <a:defRPr sz="1200"/>
            </a:lvl5pPr>
            <a:lvl6pPr marL="1371600" marR="0" indent="-227013" algn="l" defTabSz="685749" rtl="0" eaLnBrk="1" fontAlgn="auto" latinLnBrk="0" hangingPunct="1">
              <a:lnSpc>
                <a:spcPct val="100000"/>
              </a:lnSpc>
              <a:spcBef>
                <a:spcPts val="300"/>
              </a:spcBef>
              <a:spcAft>
                <a:spcPts val="30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100000"/>
              </a:lnSpc>
              <a:spcBef>
                <a:spcPts val="300"/>
              </a:spcBef>
              <a:spcAft>
                <a:spcPts val="300"/>
              </a:spcAft>
              <a:buClrTx/>
              <a:buSzPct val="80000"/>
              <a:buFont typeface="Arial" panose="020B0604020202020204" pitchFamily="34" charset="0"/>
              <a:buChar char="•"/>
              <a:tabLst/>
              <a:defRPr/>
            </a:lvl7pPr>
            <a:lvl8pPr marL="1828800" marR="0" indent="-227013" algn="l" defTabSz="685749" rtl="0" eaLnBrk="1" fontAlgn="auto" latinLnBrk="0" hangingPunct="1">
              <a:lnSpc>
                <a:spcPct val="100000"/>
              </a:lnSpc>
              <a:spcBef>
                <a:spcPts val="300"/>
              </a:spcBef>
              <a:spcAft>
                <a:spcPts val="30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100000"/>
              </a:lnSpc>
              <a:spcBef>
                <a:spcPts val="300"/>
              </a:spcBef>
              <a:spcAft>
                <a:spcPts val="300"/>
              </a:spcAft>
              <a:buClrTx/>
              <a:buSzPct val="80000"/>
              <a:buFont typeface="Arial" panose="020B0604020202020204" pitchFamily="34" charset="0"/>
              <a:buChar char="•"/>
              <a:tabLst/>
              <a:defRPr>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ea typeface="+mn-ea"/>
                <a:cs typeface="+mn-cs"/>
              </a:rPr>
              <a:t>Ninth level</a:t>
            </a:r>
          </a:p>
          <a:p>
            <a:pPr lvl="4"/>
            <a:endParaRPr lang="en-US"/>
          </a:p>
        </p:txBody>
      </p:sp>
      <p:sp>
        <p:nvSpPr>
          <p:cNvPr id="4" name="Content Placeholder 3"/>
          <p:cNvSpPr>
            <a:spLocks noGrp="1"/>
          </p:cNvSpPr>
          <p:nvPr>
            <p:ph sz="half" idx="2"/>
          </p:nvPr>
        </p:nvSpPr>
        <p:spPr>
          <a:xfrm>
            <a:off x="6227683" y="1447492"/>
            <a:ext cx="5592536" cy="4466612"/>
          </a:xfrm>
          <a:prstGeom prst="rect">
            <a:avLst/>
          </a:prstGeom>
        </p:spPr>
        <p:txBody>
          <a:bodyPr/>
          <a:lstStyle>
            <a:lvl1pPr>
              <a:lnSpc>
                <a:spcPct val="100000"/>
              </a:lnSpc>
              <a:spcBef>
                <a:spcPts val="200"/>
              </a:spcBef>
              <a:spcAft>
                <a:spcPts val="200"/>
              </a:spcAft>
              <a:defRPr/>
            </a:lvl1pPr>
            <a:lvl2pPr>
              <a:lnSpc>
                <a:spcPct val="100000"/>
              </a:lnSpc>
              <a:spcBef>
                <a:spcPts val="200"/>
              </a:spcBef>
              <a:spcAft>
                <a:spcPts val="200"/>
              </a:spcAft>
              <a:defRPr/>
            </a:lvl2pPr>
            <a:lvl3pPr>
              <a:lnSpc>
                <a:spcPct val="100000"/>
              </a:lnSpc>
              <a:spcBef>
                <a:spcPts val="200"/>
              </a:spcBef>
              <a:spcAft>
                <a:spcPts val="200"/>
              </a:spcAft>
              <a:defRPr/>
            </a:lvl3pPr>
            <a:lvl4pPr>
              <a:lnSpc>
                <a:spcPct val="100000"/>
              </a:lnSpc>
              <a:spcBef>
                <a:spcPts val="200"/>
              </a:spcBef>
              <a:spcAft>
                <a:spcPts val="200"/>
              </a:spcAft>
              <a:defRPr/>
            </a:lvl4pPr>
            <a:lvl5pPr>
              <a:lnSpc>
                <a:spcPct val="100000"/>
              </a:lnSpc>
              <a:spcBef>
                <a:spcPts val="200"/>
              </a:spcBef>
              <a:spcAft>
                <a:spcPts val="200"/>
              </a:spcAft>
              <a:defRPr sz="1200"/>
            </a:lvl5pPr>
            <a:lvl6pPr marL="1371600" marR="0" indent="-227013" algn="l" defTabSz="685749" rtl="0" eaLnBrk="1" fontAlgn="auto" latinLnBrk="0" hangingPunct="1">
              <a:lnSpc>
                <a:spcPct val="100000"/>
              </a:lnSpc>
              <a:spcBef>
                <a:spcPts val="200"/>
              </a:spcBef>
              <a:spcAft>
                <a:spcPts val="20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100000"/>
              </a:lnSpc>
              <a:spcBef>
                <a:spcPts val="200"/>
              </a:spcBef>
              <a:spcAft>
                <a:spcPts val="200"/>
              </a:spcAft>
              <a:buClrTx/>
              <a:buSzPct val="80000"/>
              <a:buFont typeface="Arial" panose="020B0604020202020204" pitchFamily="34" charset="0"/>
              <a:buChar char="•"/>
              <a:tabLst/>
              <a:defRPr/>
            </a:lvl7pPr>
            <a:lvl8pPr marL="1828800" marR="0" indent="-227013" algn="l" defTabSz="685749" rtl="0" eaLnBrk="1" fontAlgn="auto" latinLnBrk="0" hangingPunct="1">
              <a:lnSpc>
                <a:spcPct val="100000"/>
              </a:lnSpc>
              <a:spcBef>
                <a:spcPts val="200"/>
              </a:spcBef>
              <a:spcAft>
                <a:spcPts val="20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100000"/>
              </a:lnSpc>
              <a:spcBef>
                <a:spcPts val="200"/>
              </a:spcBef>
              <a:spcAft>
                <a:spcPts val="200"/>
              </a:spcAft>
              <a:buClrTx/>
              <a:buSzPct val="80000"/>
              <a:buFont typeface="Arial" panose="020B0604020202020204" pitchFamily="34" charset="0"/>
              <a:buChar char="•"/>
              <a:tabLst/>
              <a:defRPr>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ea typeface="+mn-ea"/>
                <a:cs typeface="+mn-cs"/>
              </a:rPr>
              <a:t>Ninth level</a:t>
            </a:r>
          </a:p>
          <a:p>
            <a:pPr lvl="4"/>
            <a:endParaRPr lang="en-US"/>
          </a:p>
        </p:txBody>
      </p:sp>
    </p:spTree>
    <p:extLst>
      <p:ext uri="{BB962C8B-B14F-4D97-AF65-F5344CB8AC3E}">
        <p14:creationId xmlns:p14="http://schemas.microsoft.com/office/powerpoint/2010/main" val="12098734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MI_PPT_Temp4.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8315707" cy="6870701"/>
          </a:xfrm>
          <a:prstGeom prst="rect">
            <a:avLst/>
          </a:prstGeom>
        </p:spPr>
      </p:pic>
      <p:sp>
        <p:nvSpPr>
          <p:cNvPr id="2" name="Title 1"/>
          <p:cNvSpPr>
            <a:spLocks noGrp="1"/>
          </p:cNvSpPr>
          <p:nvPr>
            <p:ph type="ctrTitle"/>
          </p:nvPr>
        </p:nvSpPr>
        <p:spPr>
          <a:xfrm>
            <a:off x="7151438" y="3099860"/>
            <a:ext cx="4681620" cy="1002240"/>
          </a:xfrm>
        </p:spPr>
        <p:txBody>
          <a:bodyPr anchor="b">
            <a:normAutofit/>
          </a:bodyPr>
          <a:lstStyle>
            <a:lvl1pPr marL="0" algn="l" defTabSz="685749" rtl="0" eaLnBrk="1" latinLnBrk="0" hangingPunct="1">
              <a:lnSpc>
                <a:spcPct val="100000"/>
              </a:lnSpc>
              <a:spcBef>
                <a:spcPct val="0"/>
              </a:spcBef>
              <a:buNone/>
              <a:defRPr lang="en-US" sz="2500" b="1" kern="1200" spc="-8" dirty="0">
                <a:ln>
                  <a:noFill/>
                </a:ln>
                <a:solidFill>
                  <a:srgbClr val="0B1213"/>
                </a:solidFill>
                <a:latin typeface="Arial" panose="020B0604020202020204" pitchFamily="34" charset="0"/>
                <a:ea typeface="+mn-ea"/>
                <a:cs typeface="Arial" panose="020B0604020202020204" pitchFamily="34" charset="0"/>
              </a:defRPr>
            </a:lvl1pPr>
          </a:lstStyle>
          <a:p>
            <a:r>
              <a:rPr lang="en-US"/>
              <a:t>Click to edit Master title style</a:t>
            </a:r>
          </a:p>
        </p:txBody>
      </p:sp>
      <p:sp>
        <p:nvSpPr>
          <p:cNvPr id="12" name="Text Placeholder 11"/>
          <p:cNvSpPr>
            <a:spLocks noGrp="1"/>
          </p:cNvSpPr>
          <p:nvPr>
            <p:ph type="body" sz="quarter" idx="13"/>
          </p:nvPr>
        </p:nvSpPr>
        <p:spPr>
          <a:xfrm>
            <a:off x="7151438" y="4707597"/>
            <a:ext cx="4681620" cy="310057"/>
          </a:xfrm>
          <a:prstGeom prst="rect">
            <a:avLst/>
          </a:prstGeom>
        </p:spPr>
        <p:txBody>
          <a:bodyPr>
            <a:noAutofit/>
          </a:bodyPr>
          <a:lstStyle>
            <a:lvl1pPr marL="0" indent="0" algn="l">
              <a:buNone/>
              <a:defRPr sz="1400">
                <a:solidFill>
                  <a:schemeClr val="accent6"/>
                </a:solidFill>
              </a:defRPr>
            </a:lvl1pPr>
          </a:lstStyle>
          <a:p>
            <a:pPr lvl="0"/>
            <a:r>
              <a:rPr lang="en-US"/>
              <a:t>Click to edit Master text styles</a:t>
            </a:r>
          </a:p>
        </p:txBody>
      </p:sp>
      <p:sp>
        <p:nvSpPr>
          <p:cNvPr id="3" name="Subtitle 2"/>
          <p:cNvSpPr>
            <a:spLocks noGrp="1"/>
          </p:cNvSpPr>
          <p:nvPr>
            <p:ph type="subTitle" idx="1"/>
          </p:nvPr>
        </p:nvSpPr>
        <p:spPr>
          <a:xfrm>
            <a:off x="7151438" y="4363786"/>
            <a:ext cx="4681620" cy="328354"/>
          </a:xfrm>
          <a:prstGeom prst="rect">
            <a:avLst/>
          </a:prstGeom>
        </p:spPr>
        <p:txBody>
          <a:bodyPr>
            <a:noAutofit/>
          </a:bodyPr>
          <a:lstStyle>
            <a:lvl1pPr marL="0" indent="0" algn="l" defTabSz="685749" rtl="0" eaLnBrk="1" latinLnBrk="0" hangingPunct="1">
              <a:spcAft>
                <a:spcPts val="450"/>
              </a:spcAft>
              <a:buNone/>
              <a:defRPr lang="en-US" sz="18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cxnSp>
        <p:nvCxnSpPr>
          <p:cNvPr id="10" name="Straight Connector 9"/>
          <p:cNvCxnSpPr/>
          <p:nvPr userDrawn="1"/>
        </p:nvCxnSpPr>
        <p:spPr>
          <a:xfrm>
            <a:off x="7151438" y="4103024"/>
            <a:ext cx="4511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6" name="Picture 65" descr="Hexagon_MI_CMYK_STANDARD.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31085" y="5970238"/>
            <a:ext cx="2151366" cy="877347"/>
          </a:xfrm>
          <a:prstGeom prst="rect">
            <a:avLst/>
          </a:prstGeom>
        </p:spPr>
      </p:pic>
      <p:pic>
        <p:nvPicPr>
          <p:cNvPr id="69" name="Picture 68" descr="MI-Size3-L-secondary_extension_flag-white-FULL_COLOUR-CMYK-outlin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312564"/>
            <a:ext cx="478366" cy="375860"/>
          </a:xfrm>
          <a:prstGeom prst="rect">
            <a:avLst/>
          </a:prstGeom>
        </p:spPr>
      </p:pic>
    </p:spTree>
    <p:extLst>
      <p:ext uri="{BB962C8B-B14F-4D97-AF65-F5344CB8AC3E}">
        <p14:creationId xmlns:p14="http://schemas.microsoft.com/office/powerpoint/2010/main" val="267547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6" name="Picture 45" descr="MI_PPT_Temp6.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4700" cy="6864096"/>
          </a:xfrm>
          <a:prstGeom prst="rect">
            <a:avLst/>
          </a:prstGeom>
        </p:spPr>
      </p:pic>
      <p:sp>
        <p:nvSpPr>
          <p:cNvPr id="2" name="Title 1"/>
          <p:cNvSpPr>
            <a:spLocks noGrp="1"/>
          </p:cNvSpPr>
          <p:nvPr>
            <p:ph type="ctrTitle"/>
          </p:nvPr>
        </p:nvSpPr>
        <p:spPr>
          <a:xfrm>
            <a:off x="7151438" y="4156500"/>
            <a:ext cx="4681620" cy="1002240"/>
          </a:xfrm>
        </p:spPr>
        <p:txBody>
          <a:bodyPr anchor="b">
            <a:normAutofit/>
          </a:bodyPr>
          <a:lstStyle>
            <a:lvl1pPr marL="0" algn="r" defTabSz="685749" rtl="0" eaLnBrk="1" latinLnBrk="0" hangingPunct="1">
              <a:lnSpc>
                <a:spcPct val="100000"/>
              </a:lnSpc>
              <a:spcBef>
                <a:spcPct val="0"/>
              </a:spcBef>
              <a:buNone/>
              <a:defRPr lang="en-US" sz="2000" b="1" kern="1200" spc="-8" dirty="0">
                <a:ln>
                  <a:noFill/>
                </a:ln>
                <a:solidFill>
                  <a:schemeClr val="bg1"/>
                </a:solidFill>
                <a:latin typeface="Arial" panose="020B0604020202020204" pitchFamily="34" charset="0"/>
                <a:ea typeface="+mn-ea"/>
                <a:cs typeface="Arial" panose="020B0604020202020204" pitchFamily="34" charset="0"/>
              </a:defRPr>
            </a:lvl1pPr>
          </a:lstStyle>
          <a:p>
            <a:r>
              <a:rPr lang="en-US"/>
              <a:t>Click to edit Master title style</a:t>
            </a:r>
          </a:p>
        </p:txBody>
      </p:sp>
      <p:cxnSp>
        <p:nvCxnSpPr>
          <p:cNvPr id="10" name="Straight Connector 9"/>
          <p:cNvCxnSpPr/>
          <p:nvPr userDrawn="1"/>
        </p:nvCxnSpPr>
        <p:spPr>
          <a:xfrm>
            <a:off x="7176837" y="5221510"/>
            <a:ext cx="45117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22124" y="5892800"/>
            <a:ext cx="12226823" cy="971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Hexagon_MI_CMYK_STANDARD.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831085" y="6121400"/>
            <a:ext cx="2151366" cy="726185"/>
          </a:xfrm>
          <a:prstGeom prst="rect">
            <a:avLst/>
          </a:prstGeom>
        </p:spPr>
      </p:pic>
      <p:sp>
        <p:nvSpPr>
          <p:cNvPr id="7" name="TextBox 6"/>
          <p:cNvSpPr txBox="1"/>
          <p:nvPr userDrawn="1"/>
        </p:nvSpPr>
        <p:spPr>
          <a:xfrm>
            <a:off x="849285" y="6378083"/>
            <a:ext cx="4962525" cy="207749"/>
          </a:xfrm>
          <a:prstGeom prst="rect">
            <a:avLst/>
          </a:prstGeom>
          <a:noFill/>
        </p:spPr>
        <p:txBody>
          <a:bodyPr wrap="square" rtlCol="0" anchor="b" anchorCtr="0">
            <a:spAutoFit/>
          </a:bodyPr>
          <a:lstStyle/>
          <a:p>
            <a:pPr algn="l"/>
            <a:r>
              <a:rPr lang="en-US" sz="750">
                <a:solidFill>
                  <a:srgbClr val="7F7F7F"/>
                </a:solidFill>
              </a:rPr>
              <a:t>Confidential</a:t>
            </a:r>
          </a:p>
        </p:txBody>
      </p:sp>
      <p:sp>
        <p:nvSpPr>
          <p:cNvPr id="8" name="TextBox 7"/>
          <p:cNvSpPr txBox="1"/>
          <p:nvPr userDrawn="1"/>
        </p:nvSpPr>
        <p:spPr>
          <a:xfrm>
            <a:off x="289711" y="6378083"/>
            <a:ext cx="517265" cy="207749"/>
          </a:xfrm>
          <a:prstGeom prst="rect">
            <a:avLst/>
          </a:prstGeom>
          <a:noFill/>
        </p:spPr>
        <p:txBody>
          <a:bodyPr wrap="square" rtlCol="0">
            <a:spAutoFit/>
          </a:bodyPr>
          <a:lstStyle/>
          <a:p>
            <a:pPr algn="ctr"/>
            <a:fld id="{DB8CD98A-3E22-453F-A62A-E5EC241D5152}" type="slidenum">
              <a:rPr lang="en-US" sz="750" smtClean="0">
                <a:solidFill>
                  <a:srgbClr val="7F7F7F"/>
                </a:solidFill>
              </a:rPr>
              <a:pPr algn="ctr"/>
              <a:t>‹#›</a:t>
            </a:fld>
            <a:r>
              <a:rPr lang="en-US" sz="750">
                <a:solidFill>
                  <a:srgbClr val="7F7F7F"/>
                </a:solidFill>
              </a:rPr>
              <a:t> </a:t>
            </a:r>
          </a:p>
        </p:txBody>
      </p:sp>
    </p:spTree>
    <p:extLst>
      <p:ext uri="{BB962C8B-B14F-4D97-AF65-F5344CB8AC3E}">
        <p14:creationId xmlns:p14="http://schemas.microsoft.com/office/powerpoint/2010/main" val="63934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38738" y="4156500"/>
            <a:ext cx="4681620" cy="1002240"/>
          </a:xfrm>
        </p:spPr>
        <p:txBody>
          <a:bodyPr anchor="b">
            <a:normAutofit/>
          </a:bodyPr>
          <a:lstStyle>
            <a:lvl1pPr marL="0" algn="r" defTabSz="685749" rtl="0" eaLnBrk="1" latinLnBrk="0" hangingPunct="1">
              <a:lnSpc>
                <a:spcPct val="100000"/>
              </a:lnSpc>
              <a:spcBef>
                <a:spcPct val="0"/>
              </a:spcBef>
              <a:buNone/>
              <a:defRPr lang="en-US" sz="2000" b="1" kern="1200" spc="-8" dirty="0">
                <a:ln>
                  <a:noFill/>
                </a:ln>
                <a:solidFill>
                  <a:schemeClr val="bg1"/>
                </a:solidFill>
                <a:latin typeface="Arial" panose="020B0604020202020204" pitchFamily="34" charset="0"/>
                <a:ea typeface="+mn-ea"/>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7138738" y="5224452"/>
            <a:ext cx="4681620" cy="328354"/>
          </a:xfrm>
          <a:prstGeom prst="rect">
            <a:avLst/>
          </a:prstGeom>
        </p:spPr>
        <p:txBody>
          <a:bodyPr>
            <a:noAutofit/>
          </a:bodyPr>
          <a:lstStyle>
            <a:lvl1pPr marL="0" indent="0" algn="r" defTabSz="685749" rtl="0" eaLnBrk="1" latinLnBrk="0" hangingPunct="1">
              <a:spcAft>
                <a:spcPts val="450"/>
              </a:spcAft>
              <a:buNone/>
              <a:defRPr lang="en-US" sz="1600" kern="1200" dirty="0">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12" name="Text Placeholder 11"/>
          <p:cNvSpPr>
            <a:spLocks noGrp="1"/>
          </p:cNvSpPr>
          <p:nvPr>
            <p:ph type="body" sz="quarter" idx="13"/>
          </p:nvPr>
        </p:nvSpPr>
        <p:spPr>
          <a:xfrm>
            <a:off x="7138738" y="5568263"/>
            <a:ext cx="4681620" cy="310057"/>
          </a:xfrm>
          <a:prstGeom prst="rect">
            <a:avLst/>
          </a:prstGeom>
        </p:spPr>
        <p:txBody>
          <a:bodyPr>
            <a:noAutofit/>
          </a:bodyPr>
          <a:lstStyle>
            <a:lvl1pPr marL="0" indent="0" algn="r">
              <a:buNone/>
              <a:defRPr sz="1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1164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7B2371-49E4-9F47-8F08-E8F510763F3D}"/>
              </a:ext>
            </a:extLst>
          </p:cNvPr>
          <p:cNvPicPr>
            <a:picLocks noChangeAspect="1"/>
          </p:cNvPicPr>
          <p:nvPr userDrawn="1"/>
        </p:nvPicPr>
        <p:blipFill>
          <a:blip r:embed="rId2"/>
          <a:stretch>
            <a:fillRect/>
          </a:stretch>
        </p:blipFill>
        <p:spPr>
          <a:xfrm>
            <a:off x="0" y="0"/>
            <a:ext cx="12192232" cy="6858000"/>
          </a:xfrm>
          <a:prstGeom prst="rect">
            <a:avLst/>
          </a:prstGeom>
        </p:spPr>
      </p:pic>
      <p:pic>
        <p:nvPicPr>
          <p:cNvPr id="7" name="Graphic 6">
            <a:extLst>
              <a:ext uri="{FF2B5EF4-FFF2-40B4-BE49-F238E27FC236}">
                <a16:creationId xmlns:a16="http://schemas.microsoft.com/office/drawing/2014/main" id="{FBA6FF60-F0B5-EF41-8F61-7F7388FC0D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22" name="Text Placeholder 36">
            <a:extLst>
              <a:ext uri="{FF2B5EF4-FFF2-40B4-BE49-F238E27FC236}">
                <a16:creationId xmlns:a16="http://schemas.microsoft.com/office/drawing/2014/main" id="{E69E6E09-34D7-4C4D-AE1A-2B52069CE70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23" name="Text Placeholder 6">
            <a:extLst>
              <a:ext uri="{FF2B5EF4-FFF2-40B4-BE49-F238E27FC236}">
                <a16:creationId xmlns:a16="http://schemas.microsoft.com/office/drawing/2014/main" id="{9C8012CE-B14A-48AF-9BB0-2645651F2391}"/>
              </a:ext>
            </a:extLst>
          </p:cNvPr>
          <p:cNvSpPr>
            <a:spLocks noGrp="1"/>
          </p:cNvSpPr>
          <p:nvPr>
            <p:ph type="body" sz="quarter" idx="11" hasCustomPrompt="1"/>
          </p:nvPr>
        </p:nvSpPr>
        <p:spPr>
          <a:xfrm>
            <a:off x="7004065" y="3707691"/>
            <a:ext cx="457833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EA826554-1935-407A-B954-A94B6979D38D}"/>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3421523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379586" y="1479304"/>
            <a:ext cx="11456813"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92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Opening 1">
    <p:spTree>
      <p:nvGrpSpPr>
        <p:cNvPr id="1" name=""/>
        <p:cNvGrpSpPr/>
        <p:nvPr/>
      </p:nvGrpSpPr>
      <p:grpSpPr>
        <a:xfrm>
          <a:off x="0" y="0"/>
          <a:ext cx="0" cy="0"/>
          <a:chOff x="0" y="0"/>
          <a:chExt cx="0" cy="0"/>
        </a:xfrm>
      </p:grpSpPr>
      <p:pic>
        <p:nvPicPr>
          <p:cNvPr id="46" name="Picture 45" descr="Hexagon_MI_CMYK_STANDAR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31085" y="5970238"/>
            <a:ext cx="2151366" cy="877347"/>
          </a:xfrm>
          <a:prstGeom prst="rect">
            <a:avLst/>
          </a:prstGeom>
        </p:spPr>
      </p:pic>
      <p:pic>
        <p:nvPicPr>
          <p:cNvPr id="50" name="Picture 49" descr="MI-Size3-L-secondary_extension_flag-white-FULL_COLOUR-CMYK-outlin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65" y="6312564"/>
            <a:ext cx="478366" cy="375860"/>
          </a:xfrm>
          <a:prstGeom prst="rect">
            <a:avLst/>
          </a:prstGeom>
        </p:spPr>
      </p:pic>
      <p:pic>
        <p:nvPicPr>
          <p:cNvPr id="5" name="Picture 4" descr="MI_PPT_Temp4.jp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 y="-1"/>
            <a:ext cx="8315707" cy="6870701"/>
          </a:xfrm>
          <a:prstGeom prst="rect">
            <a:avLst/>
          </a:prstGeom>
        </p:spPr>
      </p:pic>
      <p:pic>
        <p:nvPicPr>
          <p:cNvPr id="6" name="Picture 5" descr="MI-Size3-L-secondary_extension_flag-white-FULL_COLOUR-CMYK-outlin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312564"/>
            <a:ext cx="478366" cy="375860"/>
          </a:xfrm>
          <a:prstGeom prst="rect">
            <a:avLst/>
          </a:prstGeom>
        </p:spPr>
      </p:pic>
    </p:spTree>
    <p:extLst>
      <p:ext uri="{BB962C8B-B14F-4D97-AF65-F5344CB8AC3E}">
        <p14:creationId xmlns:p14="http://schemas.microsoft.com/office/powerpoint/2010/main" val="39357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pening 1">
    <p:spTree>
      <p:nvGrpSpPr>
        <p:cNvPr id="1" name=""/>
        <p:cNvGrpSpPr/>
        <p:nvPr/>
      </p:nvGrpSpPr>
      <p:grpSpPr>
        <a:xfrm>
          <a:off x="0" y="0"/>
          <a:ext cx="0" cy="0"/>
          <a:chOff x="0" y="0"/>
          <a:chExt cx="0" cy="0"/>
        </a:xfrm>
      </p:grpSpPr>
      <p:pic>
        <p:nvPicPr>
          <p:cNvPr id="51" name="Picture 50" descr="MI_PPT_Temp5.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204700" cy="6858001"/>
          </a:xfrm>
          <a:prstGeom prst="rect">
            <a:avLst/>
          </a:prstGeom>
        </p:spPr>
      </p:pic>
      <p:sp>
        <p:nvSpPr>
          <p:cNvPr id="48" name="Rectangle 47"/>
          <p:cNvSpPr/>
          <p:nvPr userDrawn="1"/>
        </p:nvSpPr>
        <p:spPr>
          <a:xfrm>
            <a:off x="-9423" y="5892800"/>
            <a:ext cx="12214124"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Hexagon_MI_CMYK_STANDARD.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831085" y="6057900"/>
            <a:ext cx="2151366" cy="789685"/>
          </a:xfrm>
          <a:prstGeom prst="rect">
            <a:avLst/>
          </a:prstGeom>
        </p:spPr>
      </p:pic>
      <p:pic>
        <p:nvPicPr>
          <p:cNvPr id="6" name="Picture 5" descr="MI-Size3-L-secondary_extension_flag-white-FULL_COLOUR-CMYK-outlin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312564"/>
            <a:ext cx="478366" cy="375860"/>
          </a:xfrm>
          <a:prstGeom prst="rect">
            <a:avLst/>
          </a:prstGeom>
        </p:spPr>
      </p:pic>
    </p:spTree>
    <p:extLst>
      <p:ext uri="{BB962C8B-B14F-4D97-AF65-F5344CB8AC3E}">
        <p14:creationId xmlns:p14="http://schemas.microsoft.com/office/powerpoint/2010/main" val="101112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20873" y="4156500"/>
            <a:ext cx="6554609" cy="1002240"/>
          </a:xfrm>
        </p:spPr>
        <p:txBody>
          <a:bodyPr anchor="b">
            <a:normAutofit/>
          </a:bodyPr>
          <a:lstStyle>
            <a:lvl1pPr marL="0" algn="l" defTabSz="685749" rtl="0" eaLnBrk="1" latinLnBrk="0" hangingPunct="1">
              <a:lnSpc>
                <a:spcPct val="100000"/>
              </a:lnSpc>
              <a:spcBef>
                <a:spcPct val="0"/>
              </a:spcBef>
              <a:buNone/>
              <a:defRPr lang="en-US" sz="2500" b="1" kern="1200" spc="-8" dirty="0">
                <a:ln>
                  <a:noFill/>
                </a:ln>
                <a:solidFill>
                  <a:srgbClr val="000000"/>
                </a:solidFill>
                <a:latin typeface="Arial" panose="020B0604020202020204" pitchFamily="34" charset="0"/>
                <a:ea typeface="+mn-ea"/>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220872" y="5354198"/>
            <a:ext cx="5690779" cy="417512"/>
          </a:xfrm>
          <a:prstGeom prst="rect">
            <a:avLst/>
          </a:prstGeom>
        </p:spPr>
        <p:txBody>
          <a:bodyPr>
            <a:noAutofit/>
          </a:bodyPr>
          <a:lstStyle>
            <a:lvl1pPr marL="0" indent="0" algn="l" defTabSz="685749" rtl="0" eaLnBrk="1" latinLnBrk="0" hangingPunct="1">
              <a:spcAft>
                <a:spcPts val="450"/>
              </a:spcAft>
              <a:buNone/>
              <a:defRPr lang="en-US" sz="18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12" name="Text Placeholder 11"/>
          <p:cNvSpPr>
            <a:spLocks noGrp="1"/>
          </p:cNvSpPr>
          <p:nvPr>
            <p:ph type="body" sz="quarter" idx="13"/>
          </p:nvPr>
        </p:nvSpPr>
        <p:spPr>
          <a:xfrm>
            <a:off x="3220872" y="5772150"/>
            <a:ext cx="5628752" cy="419100"/>
          </a:xfrm>
          <a:prstGeom prst="rect">
            <a:avLst/>
          </a:prstGeom>
        </p:spPr>
        <p:txBody>
          <a:bodyPr>
            <a:noAutofit/>
          </a:bodyPr>
          <a:lstStyle>
            <a:lvl1pPr marL="0" indent="0">
              <a:buNone/>
              <a:defRPr sz="1400">
                <a:solidFill>
                  <a:schemeClr val="accent6"/>
                </a:solidFill>
              </a:defRPr>
            </a:lvl1pPr>
          </a:lstStyle>
          <a:p>
            <a:pPr lvl="0"/>
            <a:r>
              <a:rPr lang="en-US"/>
              <a:t>Click to edit Master text styles</a:t>
            </a:r>
          </a:p>
        </p:txBody>
      </p:sp>
      <p:cxnSp>
        <p:nvCxnSpPr>
          <p:cNvPr id="25" name="Straight Connector 24"/>
          <p:cNvCxnSpPr/>
          <p:nvPr userDrawn="1"/>
        </p:nvCxnSpPr>
        <p:spPr>
          <a:xfrm>
            <a:off x="3345169" y="5221510"/>
            <a:ext cx="579802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6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Section/Breaker ">
    <p:spTree>
      <p:nvGrpSpPr>
        <p:cNvPr id="1" name=""/>
        <p:cNvGrpSpPr/>
        <p:nvPr/>
      </p:nvGrpSpPr>
      <p:grpSpPr>
        <a:xfrm>
          <a:off x="0" y="0"/>
          <a:ext cx="0" cy="0"/>
          <a:chOff x="0" y="0"/>
          <a:chExt cx="0" cy="0"/>
        </a:xfrm>
      </p:grpSpPr>
      <p:sp>
        <p:nvSpPr>
          <p:cNvPr id="2" name="Title 1"/>
          <p:cNvSpPr>
            <a:spLocks noGrp="1"/>
          </p:cNvSpPr>
          <p:nvPr>
            <p:ph type="ctrTitle"/>
          </p:nvPr>
        </p:nvSpPr>
        <p:spPr>
          <a:xfrm>
            <a:off x="968513" y="4344039"/>
            <a:ext cx="3737172" cy="528638"/>
          </a:xfrm>
        </p:spPr>
        <p:txBody>
          <a:bodyPr anchor="b">
            <a:noAutofit/>
          </a:bodyPr>
          <a:lstStyle>
            <a:lvl1pPr marL="0" algn="l"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968512" y="5068135"/>
            <a:ext cx="3737173"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cxnSp>
        <p:nvCxnSpPr>
          <p:cNvPr id="58" name="Straight Connector 57"/>
          <p:cNvCxnSpPr/>
          <p:nvPr userDrawn="1"/>
        </p:nvCxnSpPr>
        <p:spPr>
          <a:xfrm flipH="1">
            <a:off x="1054683" y="4936539"/>
            <a:ext cx="355474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8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0_Section/Breaker ">
    <p:spTree>
      <p:nvGrpSpPr>
        <p:cNvPr id="1" name=""/>
        <p:cNvGrpSpPr/>
        <p:nvPr/>
      </p:nvGrpSpPr>
      <p:grpSpPr>
        <a:xfrm>
          <a:off x="0" y="0"/>
          <a:ext cx="0" cy="0"/>
          <a:chOff x="0" y="0"/>
          <a:chExt cx="0" cy="0"/>
        </a:xfrm>
      </p:grpSpPr>
      <p:sp>
        <p:nvSpPr>
          <p:cNvPr id="2" name="Title 1"/>
          <p:cNvSpPr>
            <a:spLocks noGrp="1"/>
          </p:cNvSpPr>
          <p:nvPr>
            <p:ph type="ctrTitle"/>
          </p:nvPr>
        </p:nvSpPr>
        <p:spPr>
          <a:xfrm>
            <a:off x="968513" y="4344039"/>
            <a:ext cx="3513110" cy="528638"/>
          </a:xfrm>
        </p:spPr>
        <p:txBody>
          <a:bodyPr anchor="b">
            <a:noAutofit/>
          </a:bodyPr>
          <a:lstStyle>
            <a:lvl1pPr marL="0" algn="l" defTabSz="685749" rtl="0" eaLnBrk="1" latinLnBrk="0" hangingPunct="1">
              <a:lnSpc>
                <a:spcPct val="100000"/>
              </a:lnSpc>
              <a:defRPr lang="en-US" sz="1900" b="1" kern="1200" dirty="0">
                <a:ln>
                  <a:noFill/>
                </a:ln>
                <a:solidFill>
                  <a:schemeClr val="accent1"/>
                </a:solidFill>
                <a:latin typeface="Arial" panose="020B0604020202020204" pitchFamily="34" charset="0"/>
                <a:ea typeface="+mn-ea"/>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968512" y="5068135"/>
            <a:ext cx="3513111"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cxnSp>
        <p:nvCxnSpPr>
          <p:cNvPr id="58" name="Straight Connector 57"/>
          <p:cNvCxnSpPr/>
          <p:nvPr userDrawn="1"/>
        </p:nvCxnSpPr>
        <p:spPr>
          <a:xfrm flipH="1">
            <a:off x="1054684" y="4936539"/>
            <a:ext cx="33897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6" name="Picture 45" descr="Hexagon_MI_CMYK_STANDAR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31085" y="5970238"/>
            <a:ext cx="2151366" cy="877347"/>
          </a:xfrm>
          <a:prstGeom prst="rect">
            <a:avLst/>
          </a:prstGeom>
        </p:spPr>
      </p:pic>
      <p:pic>
        <p:nvPicPr>
          <p:cNvPr id="4" name="Picture 3" descr="MI_PPT_Temp8.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077200" y="-8636"/>
            <a:ext cx="4127500" cy="6866636"/>
          </a:xfrm>
          <a:prstGeom prst="rect">
            <a:avLst/>
          </a:prstGeom>
        </p:spPr>
      </p:pic>
    </p:spTree>
    <p:extLst>
      <p:ext uri="{BB962C8B-B14F-4D97-AF65-F5344CB8AC3E}">
        <p14:creationId xmlns:p14="http://schemas.microsoft.com/office/powerpoint/2010/main" val="380789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3_Sub_Section/Breaker ">
    <p:spTree>
      <p:nvGrpSpPr>
        <p:cNvPr id="1" name=""/>
        <p:cNvGrpSpPr/>
        <p:nvPr/>
      </p:nvGrpSpPr>
      <p:grpSpPr>
        <a:xfrm>
          <a:off x="0" y="0"/>
          <a:ext cx="0" cy="0"/>
          <a:chOff x="0" y="0"/>
          <a:chExt cx="0" cy="0"/>
        </a:xfrm>
      </p:grpSpPr>
      <p:sp>
        <p:nvSpPr>
          <p:cNvPr id="2" name="Title 1"/>
          <p:cNvSpPr>
            <a:spLocks noGrp="1"/>
          </p:cNvSpPr>
          <p:nvPr>
            <p:ph type="ctrTitle"/>
          </p:nvPr>
        </p:nvSpPr>
        <p:spPr>
          <a:xfrm>
            <a:off x="968511" y="4348050"/>
            <a:ext cx="3555642" cy="528638"/>
          </a:xfrm>
        </p:spPr>
        <p:txBody>
          <a:bodyPr anchor="b">
            <a:noAutofit/>
          </a:bodyPr>
          <a:lstStyle>
            <a:lvl1pPr marL="0" algn="l" defTabSz="685749" rtl="0" eaLnBrk="1" latinLnBrk="0" hangingPunct="1">
              <a:lnSpc>
                <a:spcPct val="100000"/>
              </a:lnSpc>
              <a:defRPr lang="en-US" sz="1900" b="1" kern="1200" spc="-8" dirty="0">
                <a:ln>
                  <a:noFill/>
                </a:ln>
                <a:solidFill>
                  <a:schemeClr val="tx1"/>
                </a:solidFill>
                <a:effectLst/>
                <a:latin typeface="Arial" panose="020B0604020202020204" pitchFamily="34" charset="0"/>
                <a:ea typeface="+mn-ea"/>
                <a:cs typeface="Arial" panose="020B0604020202020204" pitchFamily="34" charset="0"/>
              </a:defRPr>
            </a:lvl1pPr>
          </a:lstStyle>
          <a:p>
            <a:r>
              <a:rPr lang="en-US"/>
              <a:t>Click to edit Master title style</a:t>
            </a:r>
          </a:p>
        </p:txBody>
      </p:sp>
      <p:cxnSp>
        <p:nvCxnSpPr>
          <p:cNvPr id="22" name="Straight Connector 21"/>
          <p:cNvCxnSpPr/>
          <p:nvPr userDrawn="1"/>
        </p:nvCxnSpPr>
        <p:spPr>
          <a:xfrm flipH="1">
            <a:off x="1054684" y="4936539"/>
            <a:ext cx="337377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6" name="Picture 45" descr="Hexagon_MI_CMYK_STANDAR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31085" y="5970238"/>
            <a:ext cx="2151366" cy="877347"/>
          </a:xfrm>
          <a:prstGeom prst="rect">
            <a:avLst/>
          </a:prstGeom>
        </p:spPr>
      </p:pic>
      <p:pic>
        <p:nvPicPr>
          <p:cNvPr id="3" name="Picture 2" descr="MI_PPT_Temp9.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242300" y="-12700"/>
            <a:ext cx="3962400" cy="6870700"/>
          </a:xfrm>
          <a:prstGeom prst="rect">
            <a:avLst/>
          </a:prstGeom>
        </p:spPr>
      </p:pic>
    </p:spTree>
    <p:extLst>
      <p:ext uri="{BB962C8B-B14F-4D97-AF65-F5344CB8AC3E}">
        <p14:creationId xmlns:p14="http://schemas.microsoft.com/office/powerpoint/2010/main" val="260915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2_Sub_Section/Breaker ">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8511" y="4348050"/>
            <a:ext cx="3726479" cy="528638"/>
          </a:xfrm>
        </p:spPr>
        <p:txBody>
          <a:bodyPr anchor="b">
            <a:noAutofit/>
          </a:bodyPr>
          <a:lstStyle>
            <a:lvl1pPr marL="0" algn="l" defTabSz="685749" rtl="0" eaLnBrk="1" latinLnBrk="0" hangingPunct="1">
              <a:lnSpc>
                <a:spcPct val="100000"/>
              </a:lnSpc>
              <a:defRPr lang="en-US" sz="1900" b="1" kern="1200" spc="-8" dirty="0">
                <a:ln>
                  <a:noFill/>
                </a:ln>
                <a:solidFill>
                  <a:schemeClr val="tx1"/>
                </a:solidFill>
                <a:latin typeface="Arial" panose="020B0604020202020204" pitchFamily="34" charset="0"/>
                <a:ea typeface="+mn-ea"/>
                <a:cs typeface="Arial" panose="020B0604020202020204" pitchFamily="34" charset="0"/>
              </a:defRPr>
            </a:lvl1pPr>
          </a:lstStyle>
          <a:p>
            <a:r>
              <a:rPr lang="en-US"/>
              <a:t>Click to edit Master title style</a:t>
            </a:r>
          </a:p>
        </p:txBody>
      </p:sp>
      <p:cxnSp>
        <p:nvCxnSpPr>
          <p:cNvPr id="22" name="Straight Connector 21"/>
          <p:cNvCxnSpPr/>
          <p:nvPr userDrawn="1"/>
        </p:nvCxnSpPr>
        <p:spPr>
          <a:xfrm flipH="1">
            <a:off x="1054683" y="4936539"/>
            <a:ext cx="355474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ubtitle 2"/>
          <p:cNvSpPr>
            <a:spLocks noGrp="1"/>
          </p:cNvSpPr>
          <p:nvPr>
            <p:ph type="subTitle" idx="1"/>
          </p:nvPr>
        </p:nvSpPr>
        <p:spPr>
          <a:xfrm>
            <a:off x="968512" y="5068135"/>
            <a:ext cx="3513111"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353031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2_Section/Breaker ADD IMAGE">
    <p:spTree>
      <p:nvGrpSpPr>
        <p:cNvPr id="1" name=""/>
        <p:cNvGrpSpPr/>
        <p:nvPr/>
      </p:nvGrpSpPr>
      <p:grpSpPr>
        <a:xfrm>
          <a:off x="0" y="0"/>
          <a:ext cx="0" cy="0"/>
          <a:chOff x="0" y="0"/>
          <a:chExt cx="0" cy="0"/>
        </a:xfrm>
      </p:grpSpPr>
      <p:sp>
        <p:nvSpPr>
          <p:cNvPr id="2" name="Title 1"/>
          <p:cNvSpPr>
            <a:spLocks noGrp="1"/>
          </p:cNvSpPr>
          <p:nvPr>
            <p:ph type="ctrTitle"/>
          </p:nvPr>
        </p:nvSpPr>
        <p:spPr>
          <a:xfrm>
            <a:off x="5132555" y="4336988"/>
            <a:ext cx="4866548" cy="528638"/>
          </a:xfrm>
        </p:spPr>
        <p:txBody>
          <a:bodyPr anchor="b">
            <a:noAutofit/>
          </a:bodyPr>
          <a:lstStyle>
            <a:lvl1pPr marL="0" algn="l"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5132555" y="5061308"/>
            <a:ext cx="4866551"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cxnSp>
        <p:nvCxnSpPr>
          <p:cNvPr id="58" name="Straight Connector 57"/>
          <p:cNvCxnSpPr/>
          <p:nvPr userDrawn="1"/>
        </p:nvCxnSpPr>
        <p:spPr>
          <a:xfrm flipH="1">
            <a:off x="72644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43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1_Sub_Section/Breaker ADD IMAGE">
    <p:spTree>
      <p:nvGrpSpPr>
        <p:cNvPr id="1" name=""/>
        <p:cNvGrpSpPr/>
        <p:nvPr/>
      </p:nvGrpSpPr>
      <p:grpSpPr>
        <a:xfrm>
          <a:off x="0" y="0"/>
          <a:ext cx="0" cy="0"/>
          <a:chOff x="0" y="0"/>
          <a:chExt cx="0" cy="0"/>
        </a:xfrm>
      </p:grpSpPr>
      <p:sp>
        <p:nvSpPr>
          <p:cNvPr id="2" name="Title 1"/>
          <p:cNvSpPr>
            <a:spLocks noGrp="1"/>
          </p:cNvSpPr>
          <p:nvPr>
            <p:ph type="ctrTitle"/>
          </p:nvPr>
        </p:nvSpPr>
        <p:spPr>
          <a:xfrm>
            <a:off x="5132554" y="4345611"/>
            <a:ext cx="4866548" cy="528638"/>
          </a:xfrm>
        </p:spPr>
        <p:txBody>
          <a:bodyPr anchor="b">
            <a:noAutofit/>
          </a:bodyPr>
          <a:lstStyle>
            <a:lvl1pPr marL="0" algn="l" defTabSz="685749" rtl="0" eaLnBrk="1" latinLnBrk="0" hangingPunct="1">
              <a:lnSpc>
                <a:spcPct val="100000"/>
              </a:lnSpc>
              <a:defRPr lang="en-US" sz="1900" b="1" kern="1200" spc="-8" dirty="0">
                <a:ln>
                  <a:noFill/>
                </a:ln>
                <a:solidFill>
                  <a:schemeClr val="accent1"/>
                </a:solidFill>
                <a:latin typeface="Arial" panose="020B0604020202020204" pitchFamily="34" charset="0"/>
                <a:ea typeface="+mn-ea"/>
                <a:cs typeface="Arial" panose="020B0604020202020204" pitchFamily="34" charset="0"/>
              </a:defRPr>
            </a:lvl1pPr>
          </a:lstStyle>
          <a:p>
            <a:r>
              <a:rPr lang="en-US"/>
              <a:t>Click to edit Master title style</a:t>
            </a:r>
          </a:p>
        </p:txBody>
      </p:sp>
      <p:cxnSp>
        <p:nvCxnSpPr>
          <p:cNvPr id="21" name="Straight Connector 20"/>
          <p:cNvCxnSpPr/>
          <p:nvPr userDrawn="1"/>
        </p:nvCxnSpPr>
        <p:spPr>
          <a:xfrm flipH="1">
            <a:off x="5132554" y="4936539"/>
            <a:ext cx="466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25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930A56-C03F-D145-AB3A-84443A3BA590}"/>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7" name="Graphic 6">
            <a:extLst>
              <a:ext uri="{FF2B5EF4-FFF2-40B4-BE49-F238E27FC236}">
                <a16:creationId xmlns:a16="http://schemas.microsoft.com/office/drawing/2014/main" id="{E9C00A87-B378-2449-BFAA-F7516B2098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36">
            <a:extLst>
              <a:ext uri="{FF2B5EF4-FFF2-40B4-BE49-F238E27FC236}">
                <a16:creationId xmlns:a16="http://schemas.microsoft.com/office/drawing/2014/main" id="{729D9D16-3A21-4FD0-994E-92383F2258D1}"/>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9" name="Text Placeholder 6">
            <a:extLst>
              <a:ext uri="{FF2B5EF4-FFF2-40B4-BE49-F238E27FC236}">
                <a16:creationId xmlns:a16="http://schemas.microsoft.com/office/drawing/2014/main" id="{E4CA7905-08E3-491E-8DE6-4FA13B29352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3249366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Agenda 1">
    <p:spTree>
      <p:nvGrpSpPr>
        <p:cNvPr id="1" name=""/>
        <p:cNvGrpSpPr/>
        <p:nvPr/>
      </p:nvGrpSpPr>
      <p:grpSpPr>
        <a:xfrm>
          <a:off x="0" y="0"/>
          <a:ext cx="0" cy="0"/>
          <a:chOff x="0" y="0"/>
          <a:chExt cx="0" cy="0"/>
        </a:xfrm>
      </p:grpSpPr>
      <p:pic>
        <p:nvPicPr>
          <p:cNvPr id="44" name="Picture 43" descr="Hexagon_MI_CMYK_STANDARD.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31085" y="6057900"/>
            <a:ext cx="2151366" cy="789685"/>
          </a:xfrm>
          <a:prstGeom prst="rect">
            <a:avLst/>
          </a:prstGeom>
        </p:spPr>
      </p:pic>
      <p:sp>
        <p:nvSpPr>
          <p:cNvPr id="8" name="Rectangle 7"/>
          <p:cNvSpPr/>
          <p:nvPr userDrawn="1"/>
        </p:nvSpPr>
        <p:spPr>
          <a:xfrm>
            <a:off x="-1" y="0"/>
            <a:ext cx="1220470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6282" y="1478780"/>
            <a:ext cx="4704941" cy="44140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381000" y="647700"/>
            <a:ext cx="4697523" cy="495300"/>
          </a:xfrm>
        </p:spPr>
        <p:txBody>
          <a:bodyPr>
            <a:noAutofit/>
          </a:bodyPr>
          <a:lstStyle>
            <a:lvl1pPr>
              <a:defRPr>
                <a:solidFill>
                  <a:schemeClr val="tx1"/>
                </a:solidFill>
              </a:defRPr>
            </a:lvl1pPr>
          </a:lstStyle>
          <a:p>
            <a:r>
              <a:rPr lang="en-US"/>
              <a:t>Click to edit Master title style</a:t>
            </a:r>
          </a:p>
        </p:txBody>
      </p:sp>
      <p:pic>
        <p:nvPicPr>
          <p:cNvPr id="4" name="Picture 3" descr="MI_PPT_Temp10.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632700" y="0"/>
            <a:ext cx="4572000" cy="6871246"/>
          </a:xfrm>
          <a:prstGeom prst="rect">
            <a:avLst/>
          </a:prstGeom>
        </p:spPr>
      </p:pic>
    </p:spTree>
    <p:extLst>
      <p:ext uri="{BB962C8B-B14F-4D97-AF65-F5344CB8AC3E}">
        <p14:creationId xmlns:p14="http://schemas.microsoft.com/office/powerpoint/2010/main" val="8212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45" name="Picture 44" descr="Hexagon_MI_CMYK_STANDARD.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831085" y="6070600"/>
            <a:ext cx="2151366" cy="776985"/>
          </a:xfrm>
          <a:prstGeom prst="rect">
            <a:avLst/>
          </a:prstGeom>
        </p:spPr>
      </p:pic>
      <p:sp>
        <p:nvSpPr>
          <p:cNvPr id="8" name="Rectangle 7"/>
          <p:cNvSpPr/>
          <p:nvPr userDrawn="1"/>
        </p:nvSpPr>
        <p:spPr>
          <a:xfrm>
            <a:off x="-1" y="0"/>
            <a:ext cx="1220470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1" y="647700"/>
            <a:ext cx="7247707" cy="495300"/>
          </a:xfrm>
        </p:spPr>
        <p:txBody>
          <a:bodyPr/>
          <a:lstStyle/>
          <a:p>
            <a:r>
              <a:rPr lang="en-US"/>
              <a:t>Click to edit Master title style</a:t>
            </a:r>
          </a:p>
        </p:txBody>
      </p:sp>
      <p:sp>
        <p:nvSpPr>
          <p:cNvPr id="6" name="Content Placeholder 2"/>
          <p:cNvSpPr>
            <a:spLocks noGrp="1"/>
          </p:cNvSpPr>
          <p:nvPr>
            <p:ph idx="1"/>
          </p:nvPr>
        </p:nvSpPr>
        <p:spPr>
          <a:xfrm>
            <a:off x="386281" y="1478780"/>
            <a:ext cx="7255127" cy="44140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MI_PPT_Temp11.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696200" y="-8636"/>
            <a:ext cx="4521200" cy="6878396"/>
          </a:xfrm>
          <a:prstGeom prst="rect">
            <a:avLst/>
          </a:prstGeom>
        </p:spPr>
      </p:pic>
    </p:spTree>
    <p:extLst>
      <p:ext uri="{BB962C8B-B14F-4D97-AF65-F5344CB8AC3E}">
        <p14:creationId xmlns:p14="http://schemas.microsoft.com/office/powerpoint/2010/main" val="258307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Agenda 2">
    <p:spTree>
      <p:nvGrpSpPr>
        <p:cNvPr id="1" name=""/>
        <p:cNvGrpSpPr/>
        <p:nvPr/>
      </p:nvGrpSpPr>
      <p:grpSpPr>
        <a:xfrm>
          <a:off x="0" y="0"/>
          <a:ext cx="0" cy="0"/>
          <a:chOff x="0" y="0"/>
          <a:chExt cx="0" cy="0"/>
        </a:xfrm>
      </p:grpSpPr>
      <p:sp>
        <p:nvSpPr>
          <p:cNvPr id="8" name="Rectangle 7"/>
          <p:cNvSpPr/>
          <p:nvPr userDrawn="1"/>
        </p:nvSpPr>
        <p:spPr>
          <a:xfrm>
            <a:off x="-1" y="0"/>
            <a:ext cx="1220470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3" y="647700"/>
            <a:ext cx="9613898" cy="495300"/>
          </a:xfrm>
        </p:spPr>
        <p:txBody>
          <a:bodyPr/>
          <a:lstStyle/>
          <a:p>
            <a:r>
              <a:rPr lang="en-US"/>
              <a:t>Click to edit Master title style</a:t>
            </a:r>
          </a:p>
        </p:txBody>
      </p:sp>
      <p:sp>
        <p:nvSpPr>
          <p:cNvPr id="6" name="Content Placeholder 2"/>
          <p:cNvSpPr>
            <a:spLocks noGrp="1"/>
          </p:cNvSpPr>
          <p:nvPr>
            <p:ph idx="1"/>
          </p:nvPr>
        </p:nvSpPr>
        <p:spPr>
          <a:xfrm>
            <a:off x="373582" y="1478780"/>
            <a:ext cx="4850103" cy="44140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2"/>
          <p:cNvSpPr>
            <a:spLocks noGrp="1"/>
          </p:cNvSpPr>
          <p:nvPr>
            <p:ph idx="10"/>
          </p:nvPr>
        </p:nvSpPr>
        <p:spPr>
          <a:xfrm>
            <a:off x="5250381" y="1478780"/>
            <a:ext cx="4744519" cy="44140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6" name="Picture 45" descr="Hexagon_MI_CMYK_STANDAR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31085" y="5970238"/>
            <a:ext cx="2151366" cy="877347"/>
          </a:xfrm>
          <a:prstGeom prst="rect">
            <a:avLst/>
          </a:prstGeom>
        </p:spPr>
      </p:pic>
      <p:pic>
        <p:nvPicPr>
          <p:cNvPr id="4" name="Picture 3" descr="MI_PPT_Temp12.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696200" y="0"/>
            <a:ext cx="4508500" cy="3327400"/>
          </a:xfrm>
          <a:prstGeom prst="rect">
            <a:avLst/>
          </a:prstGeom>
        </p:spPr>
      </p:pic>
    </p:spTree>
    <p:extLst>
      <p:ext uri="{BB962C8B-B14F-4D97-AF65-F5344CB8AC3E}">
        <p14:creationId xmlns:p14="http://schemas.microsoft.com/office/powerpoint/2010/main" val="347174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8302" y="647700"/>
            <a:ext cx="11455398" cy="495300"/>
          </a:xfrm>
        </p:spPr>
        <p:txBody>
          <a:bodyPr/>
          <a:lstStyle/>
          <a:p>
            <a:r>
              <a:rPr lang="en-US"/>
              <a:t>Click to edit Master title style</a:t>
            </a:r>
          </a:p>
        </p:txBody>
      </p:sp>
      <p:sp>
        <p:nvSpPr>
          <p:cNvPr id="6" name="Text Placeholder 5"/>
          <p:cNvSpPr>
            <a:spLocks noGrp="1"/>
          </p:cNvSpPr>
          <p:nvPr>
            <p:ph type="body" sz="quarter" idx="10"/>
          </p:nvPr>
        </p:nvSpPr>
        <p:spPr>
          <a:xfrm>
            <a:off x="364859" y="1480007"/>
            <a:ext cx="5630195"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1"/>
          </p:nvPr>
        </p:nvSpPr>
        <p:spPr>
          <a:xfrm>
            <a:off x="6195288" y="1485795"/>
            <a:ext cx="5641112"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10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8302" y="647700"/>
            <a:ext cx="11468097" cy="495300"/>
          </a:xfrm>
        </p:spPr>
        <p:txBody>
          <a:bodyPr>
            <a:normAutofit/>
          </a:bodyPr>
          <a:lstStyle>
            <a:lvl1pPr marL="0" algn="l" defTabSz="685749"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381000" y="1378888"/>
            <a:ext cx="5654040" cy="437576"/>
          </a:xfrm>
          <a:prstGeom prst="rect">
            <a:avLst/>
          </a:prstGeom>
        </p:spPr>
        <p:txBody>
          <a:bodyPr anchor="b">
            <a:noAutofit/>
          </a:bodyPr>
          <a:lstStyle>
            <a:lvl1pPr marL="0" indent="0">
              <a:buNone/>
              <a:tabLst>
                <a:tab pos="857250" algn="l"/>
              </a:tabLst>
              <a:defRPr sz="17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377839" y="1837850"/>
            <a:ext cx="5654040" cy="4067650"/>
          </a:xfrm>
          <a:prstGeom prst="rect">
            <a:avLst/>
          </a:prstGeom>
        </p:spPr>
        <p:txBody>
          <a:bodyPr>
            <a:noAutofit/>
          </a:bodyPr>
          <a:lstStyle>
            <a:lvl1pPr algn="l" defTabSz="685749" rtl="0" eaLnBrk="1" latinLnBrk="0" hangingPunct="1">
              <a:lnSpc>
                <a:spcPct val="90000"/>
              </a:lnSpc>
              <a:buFont typeface="Arial" panose="020B0604020202020204" pitchFamily="34" charset="0"/>
              <a:defRPr lang="en-US" sz="1600" kern="1200" dirty="0" smtClean="0">
                <a:solidFill>
                  <a:srgbClr val="545559"/>
                </a:solidFill>
                <a:latin typeface="+mn-lt"/>
                <a:ea typeface="+mn-ea"/>
                <a:cs typeface="+mn-cs"/>
              </a:defRPr>
            </a:lvl1pPr>
            <a:lvl2pPr algn="l" defTabSz="685749" rtl="0" eaLnBrk="1" latinLnBrk="0" hangingPunct="1">
              <a:lnSpc>
                <a:spcPct val="90000"/>
              </a:lnSpc>
              <a:buFont typeface="Arial" panose="020B0604020202020204" pitchFamily="34" charset="0"/>
              <a:defRPr lang="en-US" sz="1400" kern="1200" dirty="0" smtClean="0">
                <a:solidFill>
                  <a:srgbClr val="545559"/>
                </a:solidFill>
                <a:latin typeface="+mn-lt"/>
                <a:ea typeface="+mn-ea"/>
                <a:cs typeface="+mn-cs"/>
              </a:defRPr>
            </a:lvl2pPr>
            <a:lvl3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3pPr>
            <a:lvl4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4pPr>
            <a:lvl5pPr algn="l" defTabSz="685749" rtl="0" eaLnBrk="1" latinLnBrk="0" hangingPunct="1">
              <a:lnSpc>
                <a:spcPct val="90000"/>
              </a:lnSpc>
              <a:buFont typeface="Arial" panose="020B0604020202020204" pitchFamily="34" charset="0"/>
              <a:defRPr lang="en-US" sz="1200" kern="1200" dirty="0">
                <a:solidFill>
                  <a:srgbClr val="545559"/>
                </a:solidFill>
                <a:latin typeface="+mn-lt"/>
                <a:ea typeface="+mn-ea"/>
                <a:cs typeface="+mn-cs"/>
              </a:defRPr>
            </a:lvl5pPr>
            <a:lvl6pPr marL="1371600" marR="0"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lvl7pPr>
            <a:lvl8pPr marL="1828800" marR="0"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ea typeface="+mn-ea"/>
                <a:cs typeface="+mn-cs"/>
              </a:rPr>
              <a:t>Ninth level</a:t>
            </a:r>
          </a:p>
          <a:p>
            <a:pPr lvl="4"/>
            <a:endParaRPr lang="en-US"/>
          </a:p>
        </p:txBody>
      </p:sp>
      <p:sp>
        <p:nvSpPr>
          <p:cNvPr id="5" name="Text Placeholder 4"/>
          <p:cNvSpPr>
            <a:spLocks noGrp="1"/>
          </p:cNvSpPr>
          <p:nvPr>
            <p:ph type="body" sz="quarter" idx="3"/>
          </p:nvPr>
        </p:nvSpPr>
        <p:spPr>
          <a:xfrm>
            <a:off x="6172201" y="1372376"/>
            <a:ext cx="5664200" cy="444089"/>
          </a:xfrm>
          <a:prstGeom prst="rect">
            <a:avLst/>
          </a:prstGeom>
        </p:spPr>
        <p:txBody>
          <a:bodyPr anchor="b">
            <a:noAutofit/>
          </a:bodyPr>
          <a:lstStyle>
            <a:lvl1pPr marL="0" indent="0">
              <a:buNone/>
              <a:defRPr lang="en-US" sz="1700" b="1" kern="1200" dirty="0" smtClean="0">
                <a:solidFill>
                  <a:srgbClr val="545559"/>
                </a:solidFill>
                <a:latin typeface="+mn-lt"/>
                <a:ea typeface="+mn-ea"/>
                <a:cs typeface="+mn-cs"/>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marL="0" lvl="0" indent="0" algn="l" defTabSz="685749" rtl="0" eaLnBrk="1" latinLnBrk="0" hangingPunct="1">
              <a:lnSpc>
                <a:spcPct val="90000"/>
              </a:lnSpc>
              <a:spcBef>
                <a:spcPts val="750"/>
              </a:spcBef>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6172201" y="1837850"/>
            <a:ext cx="5664200" cy="4067650"/>
          </a:xfrm>
          <a:prstGeom prst="rect">
            <a:avLst/>
          </a:prstGeom>
        </p:spPr>
        <p:txBody>
          <a:bodyPr>
            <a:noAutofit/>
          </a:bodyPr>
          <a:lstStyle>
            <a:lvl1pPr algn="l" defTabSz="685749" rtl="0" eaLnBrk="1" latinLnBrk="0" hangingPunct="1">
              <a:lnSpc>
                <a:spcPct val="90000"/>
              </a:lnSpc>
              <a:buFont typeface="Arial" panose="020B0604020202020204" pitchFamily="34" charset="0"/>
              <a:defRPr lang="en-US" sz="1600" kern="1200" dirty="0" smtClean="0">
                <a:solidFill>
                  <a:srgbClr val="545559"/>
                </a:solidFill>
                <a:latin typeface="+mn-lt"/>
                <a:ea typeface="+mn-ea"/>
                <a:cs typeface="+mn-cs"/>
              </a:defRPr>
            </a:lvl1pPr>
            <a:lvl2pPr algn="l" defTabSz="685749" rtl="0" eaLnBrk="1" latinLnBrk="0" hangingPunct="1">
              <a:lnSpc>
                <a:spcPct val="90000"/>
              </a:lnSpc>
              <a:buFont typeface="Arial" panose="020B0604020202020204" pitchFamily="34" charset="0"/>
              <a:defRPr lang="en-US" sz="1400" kern="1200" dirty="0" smtClean="0">
                <a:solidFill>
                  <a:srgbClr val="545559"/>
                </a:solidFill>
                <a:latin typeface="+mn-lt"/>
                <a:ea typeface="+mn-ea"/>
                <a:cs typeface="+mn-cs"/>
              </a:defRPr>
            </a:lvl2pPr>
            <a:lvl3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3pPr>
            <a:lvl4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4pPr>
            <a:lvl5pPr algn="l" defTabSz="685749" rtl="0" eaLnBrk="1" latinLnBrk="0" hangingPunct="1">
              <a:lnSpc>
                <a:spcPct val="90000"/>
              </a:lnSpc>
              <a:buFont typeface="Arial" panose="020B0604020202020204" pitchFamily="34" charset="0"/>
              <a:defRPr lang="en-US" sz="1200" kern="1200" dirty="0">
                <a:solidFill>
                  <a:srgbClr val="545559"/>
                </a:solidFill>
                <a:latin typeface="+mn-lt"/>
                <a:ea typeface="+mn-ea"/>
                <a:cs typeface="+mn-cs"/>
              </a:defRPr>
            </a:lvl5pPr>
            <a:lvl6pPr marL="1371600" marR="0"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lvl7pPr>
            <a:lvl8pPr marL="1828800" marR="0"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a:ln>
                  <a:noFill/>
                </a:ln>
                <a:solidFill>
                  <a:srgbClr val="545559"/>
                </a:solidFill>
                <a:effectLst/>
                <a:uLnTx/>
                <a:uFillTx/>
                <a:latin typeface="+mn-lt"/>
                <a:ea typeface="+mn-ea"/>
                <a:cs typeface="+mn-cs"/>
              </a:rPr>
              <a:t>Ninth level</a:t>
            </a:r>
          </a:p>
          <a:p>
            <a:pPr lvl="4"/>
            <a:endParaRPr lang="en-US"/>
          </a:p>
        </p:txBody>
      </p:sp>
    </p:spTree>
    <p:extLst>
      <p:ext uri="{BB962C8B-B14F-4D97-AF65-F5344CB8AC3E}">
        <p14:creationId xmlns:p14="http://schemas.microsoft.com/office/powerpoint/2010/main" val="120367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_with Image on Left">
    <p:spTree>
      <p:nvGrpSpPr>
        <p:cNvPr id="1" name=""/>
        <p:cNvGrpSpPr/>
        <p:nvPr/>
      </p:nvGrpSpPr>
      <p:grpSpPr>
        <a:xfrm>
          <a:off x="0" y="0"/>
          <a:ext cx="0" cy="0"/>
          <a:chOff x="0" y="0"/>
          <a:chExt cx="0" cy="0"/>
        </a:xfrm>
      </p:grpSpPr>
      <p:sp>
        <p:nvSpPr>
          <p:cNvPr id="2" name="Title 1"/>
          <p:cNvSpPr>
            <a:spLocks noGrp="1"/>
          </p:cNvSpPr>
          <p:nvPr>
            <p:ph type="title"/>
          </p:nvPr>
        </p:nvSpPr>
        <p:spPr>
          <a:xfrm>
            <a:off x="381001" y="647700"/>
            <a:ext cx="11455399" cy="495300"/>
          </a:xfrm>
        </p:spPr>
        <p:txBody>
          <a:bodyPr/>
          <a:lstStyle/>
          <a:p>
            <a:r>
              <a:rPr lang="en-US"/>
              <a:t>Click to edit Master title style</a:t>
            </a:r>
          </a:p>
        </p:txBody>
      </p:sp>
      <p:sp>
        <p:nvSpPr>
          <p:cNvPr id="8" name="Picture Placeholder 7"/>
          <p:cNvSpPr>
            <a:spLocks noGrp="1"/>
          </p:cNvSpPr>
          <p:nvPr>
            <p:ph type="pic" sz="quarter" idx="13"/>
          </p:nvPr>
        </p:nvSpPr>
        <p:spPr>
          <a:xfrm>
            <a:off x="2" y="1467437"/>
            <a:ext cx="6593631" cy="4425363"/>
          </a:xfrm>
          <a:prstGeom prst="rect">
            <a:avLst/>
          </a:prstGeom>
        </p:spPr>
        <p:txBody>
          <a:bodyPr/>
          <a:lstStyle/>
          <a:p>
            <a:endParaRPr lang="en-US"/>
          </a:p>
        </p:txBody>
      </p:sp>
      <p:sp>
        <p:nvSpPr>
          <p:cNvPr id="6" name="Text Placeholder 5"/>
          <p:cNvSpPr>
            <a:spLocks noGrp="1"/>
          </p:cNvSpPr>
          <p:nvPr>
            <p:ph type="body" sz="quarter" idx="14"/>
          </p:nvPr>
        </p:nvSpPr>
        <p:spPr>
          <a:xfrm>
            <a:off x="6722533" y="1479177"/>
            <a:ext cx="5113867" cy="4418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4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_and_Image on RIght">
    <p:spTree>
      <p:nvGrpSpPr>
        <p:cNvPr id="1" name=""/>
        <p:cNvGrpSpPr/>
        <p:nvPr/>
      </p:nvGrpSpPr>
      <p:grpSpPr>
        <a:xfrm>
          <a:off x="0" y="0"/>
          <a:ext cx="0" cy="0"/>
          <a:chOff x="0" y="0"/>
          <a:chExt cx="0" cy="0"/>
        </a:xfrm>
      </p:grpSpPr>
      <p:sp>
        <p:nvSpPr>
          <p:cNvPr id="2" name="Title 1"/>
          <p:cNvSpPr>
            <a:spLocks noGrp="1"/>
          </p:cNvSpPr>
          <p:nvPr>
            <p:ph type="title"/>
          </p:nvPr>
        </p:nvSpPr>
        <p:spPr>
          <a:xfrm>
            <a:off x="381001" y="647700"/>
            <a:ext cx="11455399" cy="495300"/>
          </a:xfrm>
        </p:spPr>
        <p:txBody>
          <a:bodyPr/>
          <a:lstStyle/>
          <a:p>
            <a:r>
              <a:rPr lang="en-US"/>
              <a:t>Click to edit Master title style</a:t>
            </a:r>
          </a:p>
        </p:txBody>
      </p:sp>
      <p:sp>
        <p:nvSpPr>
          <p:cNvPr id="8" name="Picture Placeholder 7"/>
          <p:cNvSpPr>
            <a:spLocks noGrp="1"/>
          </p:cNvSpPr>
          <p:nvPr>
            <p:ph type="pic" sz="quarter" idx="13"/>
          </p:nvPr>
        </p:nvSpPr>
        <p:spPr>
          <a:xfrm>
            <a:off x="5676903" y="1489693"/>
            <a:ext cx="6515100" cy="4403107"/>
          </a:xfrm>
          <a:prstGeom prst="rect">
            <a:avLst/>
          </a:prstGeom>
        </p:spPr>
        <p:txBody>
          <a:bodyPr/>
          <a:lstStyle/>
          <a:p>
            <a:endParaRPr lang="en-US"/>
          </a:p>
        </p:txBody>
      </p:sp>
      <p:sp>
        <p:nvSpPr>
          <p:cNvPr id="6" name="Text Placeholder 5"/>
          <p:cNvSpPr>
            <a:spLocks noGrp="1"/>
          </p:cNvSpPr>
          <p:nvPr>
            <p:ph type="body" sz="quarter" idx="14"/>
          </p:nvPr>
        </p:nvSpPr>
        <p:spPr>
          <a:xfrm>
            <a:off x="362843" y="1478244"/>
            <a:ext cx="5202767" cy="4414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3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Chart ">
    <p:spTree>
      <p:nvGrpSpPr>
        <p:cNvPr id="1" name=""/>
        <p:cNvGrpSpPr/>
        <p:nvPr/>
      </p:nvGrpSpPr>
      <p:grpSpPr>
        <a:xfrm>
          <a:off x="0" y="0"/>
          <a:ext cx="0" cy="0"/>
          <a:chOff x="0" y="0"/>
          <a:chExt cx="0" cy="0"/>
        </a:xfrm>
      </p:grpSpPr>
      <p:sp>
        <p:nvSpPr>
          <p:cNvPr id="2" name="Title 1"/>
          <p:cNvSpPr>
            <a:spLocks noGrp="1"/>
          </p:cNvSpPr>
          <p:nvPr>
            <p:ph type="title"/>
          </p:nvPr>
        </p:nvSpPr>
        <p:spPr>
          <a:xfrm>
            <a:off x="381002" y="647700"/>
            <a:ext cx="11455399" cy="495300"/>
          </a:xfrm>
        </p:spPr>
        <p:txBody>
          <a:bodyPr/>
          <a:lstStyle/>
          <a:p>
            <a:r>
              <a:rPr lang="en-US"/>
              <a:t>Click to edit Master title style</a:t>
            </a:r>
          </a:p>
        </p:txBody>
      </p:sp>
      <p:sp>
        <p:nvSpPr>
          <p:cNvPr id="6" name="Chart Placeholder 5"/>
          <p:cNvSpPr>
            <a:spLocks noGrp="1"/>
          </p:cNvSpPr>
          <p:nvPr>
            <p:ph type="chart" sz="quarter" idx="13"/>
          </p:nvPr>
        </p:nvSpPr>
        <p:spPr>
          <a:xfrm>
            <a:off x="381002" y="1371600"/>
            <a:ext cx="11455399" cy="4521200"/>
          </a:xfrm>
          <a:prstGeom prst="rect">
            <a:avLst/>
          </a:prstGeom>
        </p:spPr>
        <p:txBody>
          <a:bodyPr/>
          <a:lstStyle/>
          <a:p>
            <a:endParaRPr lang="en-US"/>
          </a:p>
        </p:txBody>
      </p:sp>
    </p:spTree>
    <p:extLst>
      <p:ext uri="{BB962C8B-B14F-4D97-AF65-F5344CB8AC3E}">
        <p14:creationId xmlns:p14="http://schemas.microsoft.com/office/powerpoint/2010/main" val="222786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1_no Tex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307467"/>
            <a:ext cx="12192000" cy="5585333"/>
          </a:xfrm>
          <a:prstGeom prst="rect">
            <a:avLst/>
          </a:prstGeom>
        </p:spPr>
        <p:txBody>
          <a:bodyPr/>
          <a:lstStyle/>
          <a:p>
            <a:endParaRPr lang="en-US"/>
          </a:p>
        </p:txBody>
      </p:sp>
    </p:spTree>
    <p:extLst>
      <p:ext uri="{BB962C8B-B14F-4D97-AF65-F5344CB8AC3E}">
        <p14:creationId xmlns:p14="http://schemas.microsoft.com/office/powerpoint/2010/main" val="404255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Image2_with key message">
    <p:spTree>
      <p:nvGrpSpPr>
        <p:cNvPr id="1" name=""/>
        <p:cNvGrpSpPr/>
        <p:nvPr/>
      </p:nvGrpSpPr>
      <p:grpSpPr>
        <a:xfrm>
          <a:off x="0" y="0"/>
          <a:ext cx="0" cy="0"/>
          <a:chOff x="0" y="0"/>
          <a:chExt cx="0" cy="0"/>
        </a:xfrm>
      </p:grpSpPr>
      <p:pic>
        <p:nvPicPr>
          <p:cNvPr id="2" name="Picture 1" descr="MI_PPT_Temp14.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04800"/>
            <a:ext cx="12204700" cy="5588000"/>
          </a:xfrm>
          <a:prstGeom prst="rect">
            <a:avLst/>
          </a:prstGeom>
        </p:spPr>
      </p:pic>
      <p:sp>
        <p:nvSpPr>
          <p:cNvPr id="43" name="Freeform 6"/>
          <p:cNvSpPr>
            <a:spLocks noEditPoints="1"/>
          </p:cNvSpPr>
          <p:nvPr userDrawn="1"/>
        </p:nvSpPr>
        <p:spPr bwMode="auto">
          <a:xfrm>
            <a:off x="758889" y="857741"/>
            <a:ext cx="1427276" cy="920742"/>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 name="Text Placeholder 3"/>
          <p:cNvSpPr>
            <a:spLocks noGrp="1"/>
          </p:cNvSpPr>
          <p:nvPr>
            <p:ph type="body" sz="quarter" idx="14"/>
          </p:nvPr>
        </p:nvSpPr>
        <p:spPr>
          <a:xfrm>
            <a:off x="2629989" y="1439908"/>
            <a:ext cx="7377612" cy="1138192"/>
          </a:xfrm>
          <a:prstGeom prst="rect">
            <a:avLst/>
          </a:prstGeom>
        </p:spPr>
        <p:txBody>
          <a:bodyPr/>
          <a:lstStyle>
            <a:lvl1pPr marL="0" indent="0">
              <a:buNone/>
              <a:defRPr sz="2000" b="1">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Text Placeholder 6"/>
          <p:cNvSpPr>
            <a:spLocks noGrp="1"/>
          </p:cNvSpPr>
          <p:nvPr>
            <p:ph type="body" sz="quarter" idx="15"/>
          </p:nvPr>
        </p:nvSpPr>
        <p:spPr>
          <a:xfrm>
            <a:off x="5151968" y="2717800"/>
            <a:ext cx="4855633" cy="544512"/>
          </a:xfrm>
          <a:prstGeom prst="rect">
            <a:avLst/>
          </a:prstGeom>
        </p:spPr>
        <p:txBody>
          <a:bodyPr/>
          <a:lstStyle>
            <a:lvl1pPr marL="285750" indent="-285750">
              <a:buClr>
                <a:schemeClr val="bg1"/>
              </a:buClr>
              <a:buFont typeface="Arial" panose="020B0604020202020204" pitchFamily="34" charset="0"/>
              <a:buChar char="—"/>
              <a:defRPr lang="en-US" sz="1600" b="1" kern="1200" dirty="0" smtClean="0">
                <a:solidFill>
                  <a:schemeClr val="bg2"/>
                </a:solidFill>
                <a:effectLst/>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11258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F9A25C-3A29-3C4B-A3F3-0ECA9EE835AC}"/>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8" name="Graphic 7">
            <a:extLst>
              <a:ext uri="{FF2B5EF4-FFF2-40B4-BE49-F238E27FC236}">
                <a16:creationId xmlns:a16="http://schemas.microsoft.com/office/drawing/2014/main" id="{692456E2-C3AD-CF4A-8545-5A108C8DB8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78FF09C7-8FBC-49ED-BBB1-61C779D455F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885F5FED-7E1A-4E7F-900D-90BA9CFB9F5F}"/>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1D511509-41EE-4549-B6D4-BBFA6E0F9D8B}"/>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27802858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ure_with key message">
    <p:spTree>
      <p:nvGrpSpPr>
        <p:cNvPr id="1" name=""/>
        <p:cNvGrpSpPr/>
        <p:nvPr/>
      </p:nvGrpSpPr>
      <p:grpSpPr>
        <a:xfrm>
          <a:off x="0" y="0"/>
          <a:ext cx="0" cy="0"/>
          <a:chOff x="0" y="0"/>
          <a:chExt cx="0" cy="0"/>
        </a:xfrm>
      </p:grpSpPr>
      <p:pic>
        <p:nvPicPr>
          <p:cNvPr id="3" name="Picture 2" descr="MI_PPT_Temp18.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04700" cy="5892800"/>
          </a:xfrm>
          <a:prstGeom prst="rect">
            <a:avLst/>
          </a:prstGeom>
        </p:spPr>
      </p:pic>
      <p:sp>
        <p:nvSpPr>
          <p:cNvPr id="43" name="Freeform 6"/>
          <p:cNvSpPr>
            <a:spLocks noEditPoints="1"/>
          </p:cNvSpPr>
          <p:nvPr userDrawn="1"/>
        </p:nvSpPr>
        <p:spPr bwMode="auto">
          <a:xfrm>
            <a:off x="2587688" y="1761029"/>
            <a:ext cx="1427276" cy="920742"/>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 name="Text Placeholder 3"/>
          <p:cNvSpPr>
            <a:spLocks noGrp="1"/>
          </p:cNvSpPr>
          <p:nvPr>
            <p:ph type="body" sz="quarter" idx="14"/>
          </p:nvPr>
        </p:nvSpPr>
        <p:spPr>
          <a:xfrm>
            <a:off x="4458788" y="2343196"/>
            <a:ext cx="7377612" cy="1138192"/>
          </a:xfrm>
          <a:prstGeom prst="rect">
            <a:avLst/>
          </a:prstGeom>
        </p:spPr>
        <p:txBody>
          <a:bodyPr/>
          <a:lstStyle>
            <a:lvl1pPr marL="0" indent="0">
              <a:buNone/>
              <a:defRPr sz="2000" b="1">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Text Placeholder 6"/>
          <p:cNvSpPr>
            <a:spLocks noGrp="1"/>
          </p:cNvSpPr>
          <p:nvPr>
            <p:ph type="body" sz="quarter" idx="15"/>
          </p:nvPr>
        </p:nvSpPr>
        <p:spPr>
          <a:xfrm>
            <a:off x="6980767" y="3621088"/>
            <a:ext cx="4855633" cy="544512"/>
          </a:xfrm>
          <a:prstGeom prst="rect">
            <a:avLst/>
          </a:prstGeom>
        </p:spPr>
        <p:txBody>
          <a:bodyPr/>
          <a:lstStyle>
            <a:lvl1pPr marL="285750" indent="-285750">
              <a:buClr>
                <a:schemeClr val="bg1"/>
              </a:buClr>
              <a:buFont typeface="Arial" panose="020B0604020202020204" pitchFamily="34" charset="0"/>
              <a:buChar char="—"/>
              <a:defRPr lang="en-US" sz="1600" b="1" kern="1200" dirty="0" smtClean="0">
                <a:solidFill>
                  <a:schemeClr val="bg2"/>
                </a:solidFill>
                <a:effectLst/>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6348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2" y="647700"/>
            <a:ext cx="11455399" cy="495300"/>
          </a:xfrm>
        </p:spPr>
        <p:txBody>
          <a:bodyPr/>
          <a:lstStyle/>
          <a:p>
            <a:r>
              <a:rPr lang="en-US"/>
              <a:t>Click to edit Master title style</a:t>
            </a:r>
          </a:p>
        </p:txBody>
      </p:sp>
      <p:sp>
        <p:nvSpPr>
          <p:cNvPr id="6" name="Table Placeholder 5"/>
          <p:cNvSpPr>
            <a:spLocks noGrp="1"/>
          </p:cNvSpPr>
          <p:nvPr>
            <p:ph type="tbl" sz="quarter" idx="13"/>
          </p:nvPr>
        </p:nvSpPr>
        <p:spPr>
          <a:xfrm>
            <a:off x="381002" y="1562100"/>
            <a:ext cx="11455399" cy="4330700"/>
          </a:xfrm>
          <a:prstGeom prst="rect">
            <a:avLst/>
          </a:prstGeom>
        </p:spPr>
        <p:txBody>
          <a:bodyPr/>
          <a:lstStyle/>
          <a:p>
            <a:endParaRPr lang="en-US"/>
          </a:p>
        </p:txBody>
      </p:sp>
    </p:spTree>
    <p:extLst>
      <p:ext uri="{BB962C8B-B14F-4D97-AF65-F5344CB8AC3E}">
        <p14:creationId xmlns:p14="http://schemas.microsoft.com/office/powerpoint/2010/main" val="140180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422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6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Title 1"/>
          <p:cNvSpPr>
            <a:spLocks noGrp="1"/>
          </p:cNvSpPr>
          <p:nvPr>
            <p:ph type="ctrTitle"/>
          </p:nvPr>
        </p:nvSpPr>
        <p:spPr>
          <a:xfrm>
            <a:off x="6984999" y="3940170"/>
            <a:ext cx="4866548" cy="528638"/>
          </a:xfrm>
        </p:spPr>
        <p:txBody>
          <a:bodyPr anchor="b">
            <a:noAutofit/>
          </a:bodyPr>
          <a:lstStyle>
            <a:lvl1pPr marL="0" algn="r"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6984998" y="4664266"/>
            <a:ext cx="4866551" cy="417512"/>
          </a:xfrm>
          <a:prstGeom prst="rect">
            <a:avLst/>
          </a:prstGeom>
        </p:spPr>
        <p:txBody>
          <a:bodyPr>
            <a:noAutofit/>
          </a:bodyPr>
          <a:lstStyle>
            <a:lvl1pPr marL="0" indent="0" algn="r"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cxnSp>
        <p:nvCxnSpPr>
          <p:cNvPr id="4" name="Straight Connector 3"/>
          <p:cNvCxnSpPr/>
          <p:nvPr userDrawn="1"/>
        </p:nvCxnSpPr>
        <p:spPr>
          <a:xfrm flipH="1">
            <a:off x="70993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43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_2">
    <p:spTree>
      <p:nvGrpSpPr>
        <p:cNvPr id="1" name=""/>
        <p:cNvGrpSpPr/>
        <p:nvPr/>
      </p:nvGrpSpPr>
      <p:grpSpPr>
        <a:xfrm>
          <a:off x="0" y="0"/>
          <a:ext cx="0" cy="0"/>
          <a:chOff x="0" y="0"/>
          <a:chExt cx="0" cy="0"/>
        </a:xfrm>
      </p:grpSpPr>
      <p:cxnSp>
        <p:nvCxnSpPr>
          <p:cNvPr id="4" name="Straight Connector 3"/>
          <p:cNvCxnSpPr/>
          <p:nvPr userDrawn="1"/>
        </p:nvCxnSpPr>
        <p:spPr>
          <a:xfrm flipH="1">
            <a:off x="72644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79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Title Slide: Custom Image Color Text">
    <p:bg>
      <p:bgPr>
        <a:solidFill>
          <a:srgbClr val="DCDDDE"/>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76B425B-2A74-4E4E-A76A-F1A77D3EE558}"/>
              </a:ext>
            </a:extLst>
          </p:cNvPr>
          <p:cNvCxnSpPr/>
          <p:nvPr userDrawn="1"/>
        </p:nvCxnSpPr>
        <p:spPr>
          <a:xfrm>
            <a:off x="5562600" y="4016375"/>
            <a:ext cx="626586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5410200" y="3013500"/>
            <a:ext cx="6426200" cy="1002240"/>
          </a:xfrm>
        </p:spPr>
        <p:txBody>
          <a:bodyPr anchor="b">
            <a:normAutofit/>
          </a:bodyPr>
          <a:lstStyle>
            <a:lvl1pPr marL="0" algn="l" defTabSz="685749" rtl="0" eaLnBrk="1" latinLnBrk="0" hangingPunct="1">
              <a:lnSpc>
                <a:spcPct val="100000"/>
              </a:lnSpc>
              <a:spcBef>
                <a:spcPct val="0"/>
              </a:spcBef>
              <a:buNone/>
              <a:defRPr lang="en-US" sz="3000" b="1" kern="1200" spc="-8" dirty="0">
                <a:ln>
                  <a:noFill/>
                </a:ln>
                <a:solidFill>
                  <a:srgbClr val="0B1213"/>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14" name="Text Placeholder 11"/>
          <p:cNvSpPr>
            <a:spLocks noGrp="1"/>
          </p:cNvSpPr>
          <p:nvPr>
            <p:ph type="body" sz="quarter" idx="13"/>
          </p:nvPr>
        </p:nvSpPr>
        <p:spPr>
          <a:xfrm>
            <a:off x="5410200" y="4443430"/>
            <a:ext cx="6426200" cy="310057"/>
          </a:xfrm>
          <a:prstGeom prst="rect">
            <a:avLst/>
          </a:prstGeom>
        </p:spPr>
        <p:txBody>
          <a:bodyPr>
            <a:noAutofit/>
          </a:bodyPr>
          <a:lstStyle>
            <a:lvl1pPr marL="0" indent="0" algn="l">
              <a:buNone/>
              <a:defRPr sz="1800">
                <a:solidFill>
                  <a:schemeClr val="accent6"/>
                </a:solidFill>
              </a:defRPr>
            </a:lvl1pPr>
          </a:lstStyle>
          <a:p>
            <a:pPr lvl="0"/>
            <a:r>
              <a:rPr lang="en-US" dirty="0"/>
              <a:t>Click to edit Master text styles</a:t>
            </a:r>
          </a:p>
        </p:txBody>
      </p:sp>
      <p:sp>
        <p:nvSpPr>
          <p:cNvPr id="15" name="Subtitle 2"/>
          <p:cNvSpPr>
            <a:spLocks noGrp="1"/>
          </p:cNvSpPr>
          <p:nvPr>
            <p:ph type="subTitle" idx="1"/>
          </p:nvPr>
        </p:nvSpPr>
        <p:spPr>
          <a:xfrm>
            <a:off x="5410200" y="4019187"/>
            <a:ext cx="6426200" cy="417344"/>
          </a:xfrm>
          <a:prstGeom prst="rect">
            <a:avLst/>
          </a:prstGeom>
        </p:spPr>
        <p:txBody>
          <a:bodyPr>
            <a:noAutofit/>
          </a:bodyPr>
          <a:lstStyle>
            <a:lvl1pPr marL="0" indent="0" algn="l" defTabSz="685749" rtl="0" eaLnBrk="1" latinLnBrk="0" hangingPunct="1">
              <a:spcAft>
                <a:spcPts val="450"/>
              </a:spcAft>
              <a:buNone/>
              <a:defRPr lang="en-US" sz="24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Tree>
    <p:extLst>
      <p:ext uri="{BB962C8B-B14F-4D97-AF65-F5344CB8AC3E}">
        <p14:creationId xmlns:p14="http://schemas.microsoft.com/office/powerpoint/2010/main" val="3542249361"/>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Icon/Image">
    <p:spTree>
      <p:nvGrpSpPr>
        <p:cNvPr id="1" name=""/>
        <p:cNvGrpSpPr/>
        <p:nvPr/>
      </p:nvGrpSpPr>
      <p:grpSpPr>
        <a:xfrm>
          <a:off x="0" y="0"/>
          <a:ext cx="0" cy="0"/>
          <a:chOff x="0" y="0"/>
          <a:chExt cx="0" cy="0"/>
        </a:xfrm>
      </p:grpSpPr>
      <p:pic>
        <p:nvPicPr>
          <p:cNvPr id="5" name="Picture 7" descr="title_slide_custom_image_with_icon_2_opt.png">
            <a:extLst>
              <a:ext uri="{FF2B5EF4-FFF2-40B4-BE49-F238E27FC236}">
                <a16:creationId xmlns:a16="http://schemas.microsoft.com/office/drawing/2014/main" id="{417FB952-6F0B-46A4-915B-B7E39F27AB7E}"/>
              </a:ext>
            </a:extLst>
          </p:cNvPr>
          <p:cNvPicPr>
            <a:picLocks noChangeAspect="1"/>
          </p:cNvPicPr>
          <p:nvPr userDrawn="1"/>
        </p:nvPicPr>
        <p:blipFill>
          <a:blip r:embed="rId2">
            <a:extLst>
              <a:ext uri="{28A0092B-C50C-407E-A947-70E740481C1C}">
                <a14:useLocalDpi xmlns:a14="http://schemas.microsoft.com/office/drawing/2010/main" val="0"/>
              </a:ext>
            </a:extLst>
          </a:blip>
          <a:srcRect t="10873" r="37300"/>
          <a:stretch>
            <a:fillRect/>
          </a:stretch>
        </p:blipFill>
        <p:spPr bwMode="auto">
          <a:xfrm>
            <a:off x="-12700" y="0"/>
            <a:ext cx="85852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66029BA8-8F79-4301-8667-3B5AD307162E}"/>
              </a:ext>
            </a:extLst>
          </p:cNvPr>
          <p:cNvCxnSpPr/>
          <p:nvPr userDrawn="1"/>
        </p:nvCxnSpPr>
        <p:spPr>
          <a:xfrm>
            <a:off x="5562600" y="4016375"/>
            <a:ext cx="626586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9" descr="Hexagon_MI_RGB_STANDARD.png">
            <a:extLst>
              <a:ext uri="{FF2B5EF4-FFF2-40B4-BE49-F238E27FC236}">
                <a16:creationId xmlns:a16="http://schemas.microsoft.com/office/drawing/2014/main" id="{558ABA55-56DC-463E-AF57-3E62E203A2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94900" y="6143625"/>
            <a:ext cx="18415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MI-Size3-L-secondary_extension_flag-white-FULL_COLOUR-CMYK-outline.png">
            <a:extLst>
              <a:ext uri="{FF2B5EF4-FFF2-40B4-BE49-F238E27FC236}">
                <a16:creationId xmlns:a16="http://schemas.microsoft.com/office/drawing/2014/main" id="{400BA16D-4FF8-41B1-A9F0-C396FF6061F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6340475"/>
            <a:ext cx="4778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5410200" y="3013500"/>
            <a:ext cx="6426200" cy="1002240"/>
          </a:xfrm>
        </p:spPr>
        <p:txBody>
          <a:bodyPr anchor="b">
            <a:normAutofit/>
          </a:bodyPr>
          <a:lstStyle>
            <a:lvl1pPr marL="0" algn="l" defTabSz="685749" rtl="0" eaLnBrk="1" latinLnBrk="0" hangingPunct="1">
              <a:lnSpc>
                <a:spcPct val="100000"/>
              </a:lnSpc>
              <a:spcBef>
                <a:spcPct val="0"/>
              </a:spcBef>
              <a:buNone/>
              <a:defRPr lang="en-US" sz="3000" b="1" kern="1200" spc="-8" dirty="0">
                <a:ln>
                  <a:noFill/>
                </a:ln>
                <a:solidFill>
                  <a:srgbClr val="0B1213"/>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13" name="Text Placeholder 11"/>
          <p:cNvSpPr>
            <a:spLocks noGrp="1"/>
          </p:cNvSpPr>
          <p:nvPr>
            <p:ph type="body" sz="quarter" idx="13"/>
          </p:nvPr>
        </p:nvSpPr>
        <p:spPr>
          <a:xfrm>
            <a:off x="5410200" y="4443430"/>
            <a:ext cx="6426200" cy="310057"/>
          </a:xfrm>
          <a:prstGeom prst="rect">
            <a:avLst/>
          </a:prstGeom>
        </p:spPr>
        <p:txBody>
          <a:bodyPr>
            <a:noAutofit/>
          </a:bodyPr>
          <a:lstStyle>
            <a:lvl1pPr marL="0" indent="0" algn="l">
              <a:buNone/>
              <a:defRPr sz="1800">
                <a:solidFill>
                  <a:schemeClr val="accent6"/>
                </a:solidFill>
              </a:defRPr>
            </a:lvl1pPr>
          </a:lstStyle>
          <a:p>
            <a:pPr lvl="0"/>
            <a:r>
              <a:rPr lang="en-US" dirty="0"/>
              <a:t>Click to edit Master text styles</a:t>
            </a:r>
          </a:p>
        </p:txBody>
      </p:sp>
      <p:sp>
        <p:nvSpPr>
          <p:cNvPr id="14" name="Subtitle 2"/>
          <p:cNvSpPr>
            <a:spLocks noGrp="1"/>
          </p:cNvSpPr>
          <p:nvPr>
            <p:ph type="subTitle" idx="1"/>
          </p:nvPr>
        </p:nvSpPr>
        <p:spPr>
          <a:xfrm>
            <a:off x="5410200" y="4019187"/>
            <a:ext cx="6426200" cy="417344"/>
          </a:xfrm>
          <a:prstGeom prst="rect">
            <a:avLst/>
          </a:prstGeom>
        </p:spPr>
        <p:txBody>
          <a:bodyPr>
            <a:noAutofit/>
          </a:bodyPr>
          <a:lstStyle>
            <a:lvl1pPr marL="0" indent="0" algn="l" defTabSz="685749" rtl="0" eaLnBrk="1" latinLnBrk="0" hangingPunct="1">
              <a:spcAft>
                <a:spcPts val="450"/>
              </a:spcAft>
              <a:buNone/>
              <a:defRPr lang="en-US" sz="24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Tree>
    <p:extLst>
      <p:ext uri="{BB962C8B-B14F-4D97-AF65-F5344CB8AC3E}">
        <p14:creationId xmlns:p14="http://schemas.microsoft.com/office/powerpoint/2010/main" val="1643890856"/>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Lg Image">
    <p:spTree>
      <p:nvGrpSpPr>
        <p:cNvPr id="1" name=""/>
        <p:cNvGrpSpPr/>
        <p:nvPr/>
      </p:nvGrpSpPr>
      <p:grpSpPr>
        <a:xfrm>
          <a:off x="0" y="0"/>
          <a:ext cx="0" cy="0"/>
          <a:chOff x="0" y="0"/>
          <a:chExt cx="0" cy="0"/>
        </a:xfrm>
      </p:grpSpPr>
      <p:pic>
        <p:nvPicPr>
          <p:cNvPr id="5" name="Picture 7" descr="title_slide_large_image_opt.jpg">
            <a:extLst>
              <a:ext uri="{FF2B5EF4-FFF2-40B4-BE49-F238E27FC236}">
                <a16:creationId xmlns:a16="http://schemas.microsoft.com/office/drawing/2014/main" id="{A643D938-2250-4C80-8176-8B0BAEAAD7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20628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F0D70E7-95D2-47EF-9634-7F6574B5B3D8}"/>
              </a:ext>
            </a:extLst>
          </p:cNvPr>
          <p:cNvSpPr/>
          <p:nvPr userDrawn="1"/>
        </p:nvSpPr>
        <p:spPr>
          <a:xfrm>
            <a:off x="-7938" y="5900738"/>
            <a:ext cx="12199938" cy="9572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6BB7517D-0967-4741-902F-7DB19A616A99}"/>
              </a:ext>
            </a:extLst>
          </p:cNvPr>
          <p:cNvSpPr/>
          <p:nvPr userDrawn="1"/>
        </p:nvSpPr>
        <p:spPr>
          <a:xfrm>
            <a:off x="-7938" y="5892800"/>
            <a:ext cx="12214226"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8B2BA385-FE20-4688-AF90-587D5190789E}"/>
              </a:ext>
            </a:extLst>
          </p:cNvPr>
          <p:cNvCxnSpPr/>
          <p:nvPr userDrawn="1"/>
        </p:nvCxnSpPr>
        <p:spPr>
          <a:xfrm>
            <a:off x="5562600" y="4016375"/>
            <a:ext cx="626586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10" descr="MI-Size3-L-secondary_extension_flag-white-FULL_COLOUR-CMYK-outline.png">
            <a:extLst>
              <a:ext uri="{FF2B5EF4-FFF2-40B4-BE49-F238E27FC236}">
                <a16:creationId xmlns:a16="http://schemas.microsoft.com/office/drawing/2014/main" id="{C9A4F958-90E1-40A5-9CAB-61E310F1A6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6302375"/>
            <a:ext cx="4778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Hexagon_MI_RGB_STANDARD.png">
            <a:extLst>
              <a:ext uri="{FF2B5EF4-FFF2-40B4-BE49-F238E27FC236}">
                <a16:creationId xmlns:a16="http://schemas.microsoft.com/office/drawing/2014/main" id="{FDE29B48-322D-40D9-ABA0-1EA0FA463AA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94900" y="6143625"/>
            <a:ext cx="18415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5410200" y="3013500"/>
            <a:ext cx="6426200" cy="1002240"/>
          </a:xfrm>
        </p:spPr>
        <p:txBody>
          <a:bodyPr anchor="b">
            <a:normAutofit/>
          </a:bodyPr>
          <a:lstStyle>
            <a:lvl1pPr marL="0" algn="l" defTabSz="685749" rtl="0" eaLnBrk="1" latinLnBrk="0" hangingPunct="1">
              <a:lnSpc>
                <a:spcPct val="100000"/>
              </a:lnSpc>
              <a:spcBef>
                <a:spcPct val="0"/>
              </a:spcBef>
              <a:buNone/>
              <a:defRPr lang="en-US" sz="3000" b="1" kern="1200" spc="-8" dirty="0">
                <a:ln>
                  <a:noFill/>
                </a:ln>
                <a:solidFill>
                  <a:srgbClr val="FFFFFF"/>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18" name="Text Placeholder 11"/>
          <p:cNvSpPr>
            <a:spLocks noGrp="1"/>
          </p:cNvSpPr>
          <p:nvPr>
            <p:ph type="body" sz="quarter" idx="13"/>
          </p:nvPr>
        </p:nvSpPr>
        <p:spPr>
          <a:xfrm>
            <a:off x="5410200" y="4443430"/>
            <a:ext cx="6426200" cy="310057"/>
          </a:xfrm>
          <a:prstGeom prst="rect">
            <a:avLst/>
          </a:prstGeom>
        </p:spPr>
        <p:txBody>
          <a:bodyPr>
            <a:noAutofit/>
          </a:bodyPr>
          <a:lstStyle>
            <a:lvl1pPr marL="0" indent="0" algn="l">
              <a:buNone/>
              <a:defRPr sz="1800">
                <a:solidFill>
                  <a:srgbClr val="FFFFFF"/>
                </a:solidFill>
              </a:defRPr>
            </a:lvl1pPr>
          </a:lstStyle>
          <a:p>
            <a:pPr lvl="0"/>
            <a:r>
              <a:rPr lang="en-US" dirty="0"/>
              <a:t>Click to edit Master text styles</a:t>
            </a:r>
          </a:p>
        </p:txBody>
      </p:sp>
      <p:sp>
        <p:nvSpPr>
          <p:cNvPr id="19" name="Subtitle 2"/>
          <p:cNvSpPr>
            <a:spLocks noGrp="1"/>
          </p:cNvSpPr>
          <p:nvPr>
            <p:ph type="subTitle" idx="1"/>
          </p:nvPr>
        </p:nvSpPr>
        <p:spPr>
          <a:xfrm>
            <a:off x="5410200" y="4019187"/>
            <a:ext cx="6426200" cy="417344"/>
          </a:xfrm>
          <a:prstGeom prst="rect">
            <a:avLst/>
          </a:prstGeom>
        </p:spPr>
        <p:txBody>
          <a:bodyPr>
            <a:noAutofit/>
          </a:bodyPr>
          <a:lstStyle>
            <a:lvl1pPr marL="0" indent="0" algn="l" defTabSz="685749" rtl="0" eaLnBrk="1" latinLnBrk="0" hangingPunct="1">
              <a:spcAft>
                <a:spcPts val="450"/>
              </a:spcAft>
              <a:buNone/>
              <a:defRPr lang="en-US" sz="2400" kern="1200" dirty="0">
                <a:solidFill>
                  <a:srgbClr val="FFFFFF"/>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Tree>
    <p:extLst>
      <p:ext uri="{BB962C8B-B14F-4D97-AF65-F5344CB8AC3E}">
        <p14:creationId xmlns:p14="http://schemas.microsoft.com/office/powerpoint/2010/main" val="3312485932"/>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Icon/Custom Image">
    <p:bg>
      <p:bgPr>
        <a:solidFill>
          <a:srgbClr val="DCDDDE"/>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2A5B649-A66B-4C34-ADD5-F8B78D6288FF}"/>
              </a:ext>
            </a:extLst>
          </p:cNvPr>
          <p:cNvCxnSpPr/>
          <p:nvPr userDrawn="1"/>
        </p:nvCxnSpPr>
        <p:spPr>
          <a:xfrm>
            <a:off x="5562600" y="4016375"/>
            <a:ext cx="626586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ctrTitle"/>
          </p:nvPr>
        </p:nvSpPr>
        <p:spPr>
          <a:xfrm>
            <a:off x="5410200" y="3013500"/>
            <a:ext cx="6426200" cy="1002240"/>
          </a:xfrm>
        </p:spPr>
        <p:txBody>
          <a:bodyPr anchor="b">
            <a:normAutofit/>
          </a:bodyPr>
          <a:lstStyle>
            <a:lvl1pPr marL="0" algn="l" defTabSz="685749" rtl="0" eaLnBrk="1" latinLnBrk="0" hangingPunct="1">
              <a:lnSpc>
                <a:spcPct val="100000"/>
              </a:lnSpc>
              <a:spcBef>
                <a:spcPct val="0"/>
              </a:spcBef>
              <a:buNone/>
              <a:defRPr lang="en-US" sz="3000" b="1" kern="1200" spc="-8" dirty="0">
                <a:ln>
                  <a:noFill/>
                </a:ln>
                <a:solidFill>
                  <a:srgbClr val="FFFFFF"/>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10" name="Text Placeholder 11"/>
          <p:cNvSpPr>
            <a:spLocks noGrp="1"/>
          </p:cNvSpPr>
          <p:nvPr>
            <p:ph type="body" sz="quarter" idx="13"/>
          </p:nvPr>
        </p:nvSpPr>
        <p:spPr>
          <a:xfrm>
            <a:off x="5410200" y="4443430"/>
            <a:ext cx="6426200" cy="310057"/>
          </a:xfrm>
          <a:prstGeom prst="rect">
            <a:avLst/>
          </a:prstGeom>
        </p:spPr>
        <p:txBody>
          <a:bodyPr>
            <a:noAutofit/>
          </a:bodyPr>
          <a:lstStyle>
            <a:lvl1pPr marL="0" indent="0" algn="l">
              <a:buNone/>
              <a:defRPr sz="1800">
                <a:solidFill>
                  <a:srgbClr val="FFFFFF"/>
                </a:solidFill>
              </a:defRPr>
            </a:lvl1pPr>
          </a:lstStyle>
          <a:p>
            <a:pPr lvl="0"/>
            <a:r>
              <a:rPr lang="en-US" dirty="0"/>
              <a:t>Click to edit Master text styles</a:t>
            </a:r>
          </a:p>
        </p:txBody>
      </p:sp>
      <p:sp>
        <p:nvSpPr>
          <p:cNvPr id="11" name="Subtitle 2"/>
          <p:cNvSpPr>
            <a:spLocks noGrp="1"/>
          </p:cNvSpPr>
          <p:nvPr>
            <p:ph type="subTitle" idx="1"/>
          </p:nvPr>
        </p:nvSpPr>
        <p:spPr>
          <a:xfrm>
            <a:off x="5410200" y="4019187"/>
            <a:ext cx="6426200" cy="417344"/>
          </a:xfrm>
          <a:prstGeom prst="rect">
            <a:avLst/>
          </a:prstGeom>
        </p:spPr>
        <p:txBody>
          <a:bodyPr>
            <a:noAutofit/>
          </a:bodyPr>
          <a:lstStyle>
            <a:lvl1pPr marL="0" indent="0" algn="l" defTabSz="685749" rtl="0" eaLnBrk="1" latinLnBrk="0" hangingPunct="1">
              <a:spcAft>
                <a:spcPts val="450"/>
              </a:spcAft>
              <a:buNone/>
              <a:defRPr lang="en-US" sz="2400" kern="1200" dirty="0">
                <a:solidFill>
                  <a:srgbClr val="FFFFFF"/>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Tree>
    <p:extLst>
      <p:ext uri="{BB962C8B-B14F-4D97-AF65-F5344CB8AC3E}">
        <p14:creationId xmlns:p14="http://schemas.microsoft.com/office/powerpoint/2010/main" val="245456311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93905A-D74D-FC47-8EA0-5421BD0497CA}"/>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7" name="Graphic 6">
            <a:extLst>
              <a:ext uri="{FF2B5EF4-FFF2-40B4-BE49-F238E27FC236}">
                <a16:creationId xmlns:a16="http://schemas.microsoft.com/office/drawing/2014/main" id="{81D6A819-65B1-B548-B13A-86D19D5707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36">
            <a:extLst>
              <a:ext uri="{FF2B5EF4-FFF2-40B4-BE49-F238E27FC236}">
                <a16:creationId xmlns:a16="http://schemas.microsoft.com/office/drawing/2014/main" id="{86805D56-43A8-44F9-A139-BA00FCCAD9E6}"/>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9" name="Text Placeholder 6">
            <a:extLst>
              <a:ext uri="{FF2B5EF4-FFF2-40B4-BE49-F238E27FC236}">
                <a16:creationId xmlns:a16="http://schemas.microsoft.com/office/drawing/2014/main" id="{C9004A93-4C6F-4354-9D71-F8FF295DEC3D}"/>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2585644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Image Color Text">
    <p:bg>
      <p:bgPr>
        <a:solidFill>
          <a:srgbClr val="DCDDDE"/>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36F791E-C97E-49B7-B3D4-F768B812133D}"/>
              </a:ext>
            </a:extLst>
          </p:cNvPr>
          <p:cNvCxnSpPr/>
          <p:nvPr userDrawn="1"/>
        </p:nvCxnSpPr>
        <p:spPr>
          <a:xfrm>
            <a:off x="5562600" y="4016375"/>
            <a:ext cx="626586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5410200" y="3013500"/>
            <a:ext cx="6426200" cy="1002240"/>
          </a:xfrm>
        </p:spPr>
        <p:txBody>
          <a:bodyPr anchor="b">
            <a:normAutofit/>
          </a:bodyPr>
          <a:lstStyle>
            <a:lvl1pPr marL="0" algn="l" defTabSz="685749" rtl="0" eaLnBrk="1" latinLnBrk="0" hangingPunct="1">
              <a:lnSpc>
                <a:spcPct val="100000"/>
              </a:lnSpc>
              <a:spcBef>
                <a:spcPct val="0"/>
              </a:spcBef>
              <a:buNone/>
              <a:defRPr lang="en-US" sz="3000" b="1" kern="1200" spc="-8" dirty="0">
                <a:ln>
                  <a:noFill/>
                </a:ln>
                <a:solidFill>
                  <a:srgbClr val="0B1213"/>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14" name="Text Placeholder 11"/>
          <p:cNvSpPr>
            <a:spLocks noGrp="1"/>
          </p:cNvSpPr>
          <p:nvPr>
            <p:ph type="body" sz="quarter" idx="13"/>
          </p:nvPr>
        </p:nvSpPr>
        <p:spPr>
          <a:xfrm>
            <a:off x="5410200" y="4443430"/>
            <a:ext cx="6426200" cy="310057"/>
          </a:xfrm>
          <a:prstGeom prst="rect">
            <a:avLst/>
          </a:prstGeom>
        </p:spPr>
        <p:txBody>
          <a:bodyPr>
            <a:noAutofit/>
          </a:bodyPr>
          <a:lstStyle>
            <a:lvl1pPr marL="0" indent="0" algn="l">
              <a:buNone/>
              <a:defRPr sz="1800">
                <a:solidFill>
                  <a:schemeClr val="accent6"/>
                </a:solidFill>
              </a:defRPr>
            </a:lvl1pPr>
          </a:lstStyle>
          <a:p>
            <a:pPr lvl="0"/>
            <a:r>
              <a:rPr lang="en-US" dirty="0"/>
              <a:t>Click to edit Master text styles</a:t>
            </a:r>
          </a:p>
        </p:txBody>
      </p:sp>
      <p:sp>
        <p:nvSpPr>
          <p:cNvPr id="15" name="Subtitle 2"/>
          <p:cNvSpPr>
            <a:spLocks noGrp="1"/>
          </p:cNvSpPr>
          <p:nvPr>
            <p:ph type="subTitle" idx="1"/>
          </p:nvPr>
        </p:nvSpPr>
        <p:spPr>
          <a:xfrm>
            <a:off x="5410200" y="4019187"/>
            <a:ext cx="6426200" cy="417344"/>
          </a:xfrm>
          <a:prstGeom prst="rect">
            <a:avLst/>
          </a:prstGeom>
        </p:spPr>
        <p:txBody>
          <a:bodyPr>
            <a:noAutofit/>
          </a:bodyPr>
          <a:lstStyle>
            <a:lvl1pPr marL="0" indent="0" algn="l" defTabSz="685749" rtl="0" eaLnBrk="1" latinLnBrk="0" hangingPunct="1">
              <a:spcAft>
                <a:spcPts val="450"/>
              </a:spcAft>
              <a:buNone/>
              <a:defRPr lang="en-US" sz="24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Tree>
    <p:extLst>
      <p:ext uri="{BB962C8B-B14F-4D97-AF65-F5344CB8AC3E}">
        <p14:creationId xmlns:p14="http://schemas.microsoft.com/office/powerpoint/2010/main" val="866857746"/>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186AB"/>
                </a:solidFill>
              </a:defRPr>
            </a:lvl1pPr>
          </a:lstStyle>
          <a:p>
            <a:r>
              <a:rPr lang="en-US" dirty="0"/>
              <a:t>Click to edit Master title style</a:t>
            </a:r>
          </a:p>
        </p:txBody>
      </p:sp>
      <p:sp>
        <p:nvSpPr>
          <p:cNvPr id="5" name="Text Placeholder 4"/>
          <p:cNvSpPr>
            <a:spLocks noGrp="1"/>
          </p:cNvSpPr>
          <p:nvPr>
            <p:ph type="body" sz="quarter" idx="10"/>
          </p:nvPr>
        </p:nvSpPr>
        <p:spPr>
          <a:xfrm>
            <a:off x="388054" y="1492004"/>
            <a:ext cx="11448346" cy="44134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9906554"/>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Icon/Image, No Content ">
    <p:spTree>
      <p:nvGrpSpPr>
        <p:cNvPr id="1" name=""/>
        <p:cNvGrpSpPr/>
        <p:nvPr/>
      </p:nvGrpSpPr>
      <p:grpSpPr>
        <a:xfrm>
          <a:off x="0" y="0"/>
          <a:ext cx="0" cy="0"/>
          <a:chOff x="0" y="0"/>
          <a:chExt cx="0" cy="0"/>
        </a:xfrm>
      </p:grpSpPr>
      <p:pic>
        <p:nvPicPr>
          <p:cNvPr id="2" name="Picture 7" descr="title_slide_custom_image_with_icon_2_opt.png">
            <a:extLst>
              <a:ext uri="{FF2B5EF4-FFF2-40B4-BE49-F238E27FC236}">
                <a16:creationId xmlns:a16="http://schemas.microsoft.com/office/drawing/2014/main" id="{51E14AEF-028F-4A4E-BB7A-49445E1B1812}"/>
              </a:ext>
            </a:extLst>
          </p:cNvPr>
          <p:cNvPicPr>
            <a:picLocks noChangeAspect="1"/>
          </p:cNvPicPr>
          <p:nvPr userDrawn="1"/>
        </p:nvPicPr>
        <p:blipFill>
          <a:blip r:embed="rId2">
            <a:extLst>
              <a:ext uri="{28A0092B-C50C-407E-A947-70E740481C1C}">
                <a14:useLocalDpi xmlns:a14="http://schemas.microsoft.com/office/drawing/2010/main" val="0"/>
              </a:ext>
            </a:extLst>
          </a:blip>
          <a:srcRect t="10873" r="37300"/>
          <a:stretch>
            <a:fillRect/>
          </a:stretch>
        </p:blipFill>
        <p:spPr bwMode="auto">
          <a:xfrm>
            <a:off x="-12700" y="0"/>
            <a:ext cx="85852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Hexagon_MI_RGB_STANDARD.png">
            <a:extLst>
              <a:ext uri="{FF2B5EF4-FFF2-40B4-BE49-F238E27FC236}">
                <a16:creationId xmlns:a16="http://schemas.microsoft.com/office/drawing/2014/main" id="{40A1FA44-13F6-453A-B02F-9CCFE00322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94900" y="6143625"/>
            <a:ext cx="18415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MI-Size3-L-secondary_extension_flag-white-FULL_COLOUR-CMYK-outline.png">
            <a:extLst>
              <a:ext uri="{FF2B5EF4-FFF2-40B4-BE49-F238E27FC236}">
                <a16:creationId xmlns:a16="http://schemas.microsoft.com/office/drawing/2014/main" id="{5E1C4BCB-4737-4363-91D8-2C419AE8CA0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6340475"/>
            <a:ext cx="4778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815115"/>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E6F79C3-8D56-44D7-ACBF-D0FE1029B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7397D483-9895-4306-BCE3-43CF46C27B6F}"/>
              </a:ext>
            </a:extLst>
          </p:cNvPr>
          <p:cNvSpPr>
            <a:spLocks noGrp="1"/>
          </p:cNvSpPr>
          <p:nvPr>
            <p:ph type="ctrTitle"/>
          </p:nvPr>
        </p:nvSpPr>
        <p:spPr>
          <a:xfrm>
            <a:off x="6945313" y="2328334"/>
            <a:ext cx="5246687" cy="732366"/>
          </a:xfrm>
        </p:spPr>
        <p:txBody>
          <a:bodyPr anchor="b"/>
          <a:lstStyle>
            <a:lvl1pPr marL="0" algn="l" defTabSz="685749" rtl="0" eaLnBrk="1" latinLnBrk="0" hangingPunct="1">
              <a:lnSpc>
                <a:spcPct val="100000"/>
              </a:lnSpc>
              <a:defRPr lang="en-US" sz="2800" b="1" kern="1200" dirty="0">
                <a:ln>
                  <a:noFill/>
                </a:ln>
                <a:solidFill>
                  <a:srgbClr val="1186AB"/>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DAE7A468-DCFB-443A-A382-E6B2BC5E5107}"/>
              </a:ext>
            </a:extLst>
          </p:cNvPr>
          <p:cNvSpPr>
            <a:spLocks noGrp="1"/>
          </p:cNvSpPr>
          <p:nvPr>
            <p:ph type="subTitle" idx="1"/>
          </p:nvPr>
        </p:nvSpPr>
        <p:spPr>
          <a:xfrm>
            <a:off x="6945312" y="3179762"/>
            <a:ext cx="5246688" cy="417512"/>
          </a:xfrm>
          <a:prstGeom prst="rect">
            <a:avLst/>
          </a:prstGeom>
        </p:spPr>
        <p:txBody>
          <a:bodyPr>
            <a:noAutofit/>
          </a:bodyPr>
          <a:lstStyle>
            <a:lvl1pPr marL="0" indent="0" algn="l" defTabSz="685749" rtl="0" eaLnBrk="1" latinLnBrk="0" hangingPunct="1">
              <a:lnSpc>
                <a:spcPct val="100000"/>
              </a:lnSpc>
              <a:spcAft>
                <a:spcPts val="450"/>
              </a:spcAft>
              <a:buNone/>
              <a:defRPr lang="en-US" sz="2400" kern="1200" dirty="0">
                <a:ln>
                  <a:noFill/>
                </a:ln>
                <a:solidFill>
                  <a:srgbClr val="1186AB"/>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Tree>
    <p:extLst>
      <p:ext uri="{BB962C8B-B14F-4D97-AF65-F5344CB8AC3E}">
        <p14:creationId xmlns:p14="http://schemas.microsoft.com/office/powerpoint/2010/main" val="4149459493"/>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E0633C3-5504-4B07-A638-8DD9580F826E}"/>
              </a:ext>
            </a:extLst>
          </p:cNvPr>
          <p:cNvCxnSpPr/>
          <p:nvPr userDrawn="1"/>
        </p:nvCxnSpPr>
        <p:spPr>
          <a:xfrm>
            <a:off x="5562600" y="4016375"/>
            <a:ext cx="626586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p:nvPr>
        </p:nvSpPr>
        <p:spPr>
          <a:xfrm>
            <a:off x="5410200" y="3013500"/>
            <a:ext cx="6426200" cy="1002240"/>
          </a:xfrm>
        </p:spPr>
        <p:txBody>
          <a:bodyPr anchor="b">
            <a:normAutofit/>
          </a:bodyPr>
          <a:lstStyle>
            <a:lvl1pPr marL="0" algn="l" defTabSz="685749" rtl="0" eaLnBrk="1" latinLnBrk="0" hangingPunct="1">
              <a:lnSpc>
                <a:spcPct val="100000"/>
              </a:lnSpc>
              <a:spcBef>
                <a:spcPct val="0"/>
              </a:spcBef>
              <a:buNone/>
              <a:defRPr lang="en-US" sz="3000" b="1" kern="1200" spc="-8" dirty="0">
                <a:ln>
                  <a:noFill/>
                </a:ln>
                <a:solidFill>
                  <a:srgbClr val="0B1213"/>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11" name="Text Placeholder 11"/>
          <p:cNvSpPr>
            <a:spLocks noGrp="1"/>
          </p:cNvSpPr>
          <p:nvPr>
            <p:ph type="body" sz="quarter" idx="13"/>
          </p:nvPr>
        </p:nvSpPr>
        <p:spPr>
          <a:xfrm>
            <a:off x="5410200" y="4443430"/>
            <a:ext cx="6426200" cy="310057"/>
          </a:xfrm>
          <a:prstGeom prst="rect">
            <a:avLst/>
          </a:prstGeom>
        </p:spPr>
        <p:txBody>
          <a:bodyPr>
            <a:noAutofit/>
          </a:bodyPr>
          <a:lstStyle>
            <a:lvl1pPr marL="0" indent="0" algn="l">
              <a:buNone/>
              <a:defRPr sz="1800">
                <a:solidFill>
                  <a:schemeClr val="accent6"/>
                </a:solidFill>
              </a:defRPr>
            </a:lvl1pPr>
          </a:lstStyle>
          <a:p>
            <a:pPr lvl="0"/>
            <a:r>
              <a:rPr lang="en-US" dirty="0"/>
              <a:t>Click to edit Master text styles</a:t>
            </a:r>
          </a:p>
        </p:txBody>
      </p:sp>
      <p:sp>
        <p:nvSpPr>
          <p:cNvPr id="12" name="Subtitle 2"/>
          <p:cNvSpPr>
            <a:spLocks noGrp="1"/>
          </p:cNvSpPr>
          <p:nvPr>
            <p:ph type="subTitle" idx="1"/>
          </p:nvPr>
        </p:nvSpPr>
        <p:spPr>
          <a:xfrm>
            <a:off x="5410200" y="4019187"/>
            <a:ext cx="6426200" cy="417344"/>
          </a:xfrm>
          <a:prstGeom prst="rect">
            <a:avLst/>
          </a:prstGeom>
        </p:spPr>
        <p:txBody>
          <a:bodyPr>
            <a:noAutofit/>
          </a:bodyPr>
          <a:lstStyle>
            <a:lvl1pPr marL="0" indent="0" algn="l" defTabSz="685749" rtl="0" eaLnBrk="1" latinLnBrk="0" hangingPunct="1">
              <a:spcAft>
                <a:spcPts val="450"/>
              </a:spcAft>
              <a:buNone/>
              <a:defRPr lang="en-US" sz="24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Tree>
    <p:extLst>
      <p:ext uri="{BB962C8B-B14F-4D97-AF65-F5344CB8AC3E}">
        <p14:creationId xmlns:p14="http://schemas.microsoft.com/office/powerpoint/2010/main" val="1427925944"/>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reaker Slide: Icon/Image ">
    <p:spTree>
      <p:nvGrpSpPr>
        <p:cNvPr id="1" name=""/>
        <p:cNvGrpSpPr/>
        <p:nvPr/>
      </p:nvGrpSpPr>
      <p:grpSpPr>
        <a:xfrm>
          <a:off x="0" y="0"/>
          <a:ext cx="0" cy="0"/>
          <a:chOff x="0" y="0"/>
          <a:chExt cx="0" cy="0"/>
        </a:xfrm>
      </p:grpSpPr>
      <p:pic>
        <p:nvPicPr>
          <p:cNvPr id="4" name="Picture 7" descr="breaker_icon_image_opt.png">
            <a:extLst>
              <a:ext uri="{FF2B5EF4-FFF2-40B4-BE49-F238E27FC236}">
                <a16:creationId xmlns:a16="http://schemas.microsoft.com/office/drawing/2014/main" id="{78944EED-09D6-432A-B6B2-5212849BAFE2}"/>
              </a:ext>
            </a:extLst>
          </p:cNvPr>
          <p:cNvPicPr>
            <a:picLocks noChangeAspect="1"/>
          </p:cNvPicPr>
          <p:nvPr userDrawn="1"/>
        </p:nvPicPr>
        <p:blipFill>
          <a:blip r:embed="rId2">
            <a:extLst>
              <a:ext uri="{28A0092B-C50C-407E-A947-70E740481C1C}">
                <a14:useLocalDpi xmlns:a14="http://schemas.microsoft.com/office/drawing/2010/main" val="0"/>
              </a:ext>
            </a:extLst>
          </a:blip>
          <a:srcRect l="43387" b="14629"/>
          <a:stretch>
            <a:fillRect/>
          </a:stretch>
        </p:blipFill>
        <p:spPr bwMode="auto">
          <a:xfrm>
            <a:off x="5308600" y="0"/>
            <a:ext cx="68961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A645BC94-F700-4E1C-81DE-106C038CE450}"/>
              </a:ext>
            </a:extLst>
          </p:cNvPr>
          <p:cNvCxnSpPr/>
          <p:nvPr userDrawn="1"/>
        </p:nvCxnSpPr>
        <p:spPr>
          <a:xfrm flipH="1">
            <a:off x="469900" y="4013200"/>
            <a:ext cx="4876800" cy="0"/>
          </a:xfrm>
          <a:prstGeom prst="line">
            <a:avLst/>
          </a:prstGeom>
          <a:ln w="12700">
            <a:solidFill>
              <a:srgbClr val="1186AB"/>
            </a:solidFill>
          </a:ln>
        </p:spPr>
        <p:style>
          <a:lnRef idx="1">
            <a:schemeClr val="accent1"/>
          </a:lnRef>
          <a:fillRef idx="0">
            <a:schemeClr val="accent1"/>
          </a:fillRef>
          <a:effectRef idx="0">
            <a:schemeClr val="accent1"/>
          </a:effectRef>
          <a:fontRef idx="minor">
            <a:schemeClr val="tx1"/>
          </a:fontRef>
        </p:style>
      </p:cxnSp>
      <p:pic>
        <p:nvPicPr>
          <p:cNvPr id="6" name="Picture 9" descr="Hexagon_MI_RGB_STANDARD.png">
            <a:extLst>
              <a:ext uri="{FF2B5EF4-FFF2-40B4-BE49-F238E27FC236}">
                <a16:creationId xmlns:a16="http://schemas.microsoft.com/office/drawing/2014/main" id="{30C9F9F6-DA4F-499A-9466-760D2D5F34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94900" y="6143625"/>
            <a:ext cx="18415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79413" y="3014133"/>
            <a:ext cx="5267187" cy="999067"/>
          </a:xfrm>
        </p:spPr>
        <p:txBody>
          <a:bodyPr anchor="b"/>
          <a:lstStyle>
            <a:lvl1pPr marL="0" algn="l" defTabSz="685749" rtl="0" eaLnBrk="1" latinLnBrk="0" hangingPunct="1">
              <a:lnSpc>
                <a:spcPct val="100000"/>
              </a:lnSpc>
              <a:defRPr lang="en-US" sz="2800" b="1" kern="1200" dirty="0">
                <a:ln>
                  <a:noFill/>
                </a:ln>
                <a:solidFill>
                  <a:srgbClr val="1186AB"/>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379413" y="4019551"/>
            <a:ext cx="5267188" cy="417512"/>
          </a:xfrm>
          <a:prstGeom prst="rect">
            <a:avLst/>
          </a:prstGeom>
        </p:spPr>
        <p:txBody>
          <a:bodyPr>
            <a:noAutofit/>
          </a:bodyPr>
          <a:lstStyle>
            <a:lvl1pPr marL="0" indent="0" algn="l" defTabSz="685749" rtl="0" eaLnBrk="1" latinLnBrk="0" hangingPunct="1">
              <a:lnSpc>
                <a:spcPct val="100000"/>
              </a:lnSpc>
              <a:spcAft>
                <a:spcPts val="450"/>
              </a:spcAft>
              <a:buNone/>
              <a:defRPr lang="en-US" sz="2400" kern="1200" dirty="0">
                <a:ln>
                  <a:noFill/>
                </a:ln>
                <a:solidFill>
                  <a:srgbClr val="1186AB"/>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Tree>
    <p:extLst>
      <p:ext uri="{BB962C8B-B14F-4D97-AF65-F5344CB8AC3E}">
        <p14:creationId xmlns:p14="http://schemas.microsoft.com/office/powerpoint/2010/main" val="2500939299"/>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 Slide: Icon Only ">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BEE5A80-8627-42DC-B5D3-D1989564B71A}"/>
              </a:ext>
            </a:extLst>
          </p:cNvPr>
          <p:cNvCxnSpPr/>
          <p:nvPr userDrawn="1"/>
        </p:nvCxnSpPr>
        <p:spPr>
          <a:xfrm flipH="1">
            <a:off x="469900" y="4013200"/>
            <a:ext cx="4876800" cy="0"/>
          </a:xfrm>
          <a:prstGeom prst="line">
            <a:avLst/>
          </a:prstGeom>
          <a:ln w="12700">
            <a:solidFill>
              <a:srgbClr val="1186AB"/>
            </a:solidFill>
          </a:ln>
        </p:spPr>
        <p:style>
          <a:lnRef idx="1">
            <a:schemeClr val="accent1"/>
          </a:lnRef>
          <a:fillRef idx="0">
            <a:schemeClr val="accent1"/>
          </a:fillRef>
          <a:effectRef idx="0">
            <a:schemeClr val="accent1"/>
          </a:effectRef>
          <a:fontRef idx="minor">
            <a:schemeClr val="tx1"/>
          </a:fontRef>
        </p:style>
      </p:cxnSp>
      <p:pic>
        <p:nvPicPr>
          <p:cNvPr id="4" name="Picture 8" descr="Hexagon_MI_RGB_STANDARD.png">
            <a:extLst>
              <a:ext uri="{FF2B5EF4-FFF2-40B4-BE49-F238E27FC236}">
                <a16:creationId xmlns:a16="http://schemas.microsoft.com/office/drawing/2014/main" id="{4A0D126E-2278-4486-8395-B0CC088599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94900" y="6143625"/>
            <a:ext cx="18415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reaker_icon_only.png">
            <a:extLst>
              <a:ext uri="{FF2B5EF4-FFF2-40B4-BE49-F238E27FC236}">
                <a16:creationId xmlns:a16="http://schemas.microsoft.com/office/drawing/2014/main" id="{0D4EBBB8-6AD3-4E86-869D-536D2E90C4F9}"/>
              </a:ext>
            </a:extLst>
          </p:cNvPr>
          <p:cNvPicPr>
            <a:picLocks noChangeAspect="1"/>
          </p:cNvPicPr>
          <p:nvPr userDrawn="1"/>
        </p:nvPicPr>
        <p:blipFill>
          <a:blip r:embed="rId3">
            <a:extLst>
              <a:ext uri="{28A0092B-C50C-407E-A947-70E740481C1C}">
                <a14:useLocalDpi xmlns:a14="http://schemas.microsoft.com/office/drawing/2010/main" val="0"/>
              </a:ext>
            </a:extLst>
          </a:blip>
          <a:srcRect l="44328" b="15349"/>
          <a:stretch>
            <a:fillRect/>
          </a:stretch>
        </p:blipFill>
        <p:spPr bwMode="auto">
          <a:xfrm>
            <a:off x="5410200" y="0"/>
            <a:ext cx="67945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379413" y="3014133"/>
            <a:ext cx="5267187" cy="999067"/>
          </a:xfrm>
        </p:spPr>
        <p:txBody>
          <a:bodyPr anchor="b"/>
          <a:lstStyle>
            <a:lvl1pPr marL="0" algn="l" defTabSz="685749" rtl="0" eaLnBrk="1" latinLnBrk="0" hangingPunct="1">
              <a:lnSpc>
                <a:spcPct val="100000"/>
              </a:lnSpc>
              <a:defRPr lang="en-US" sz="2800" b="1" kern="1200" dirty="0">
                <a:ln>
                  <a:noFill/>
                </a:ln>
                <a:solidFill>
                  <a:srgbClr val="1186AB"/>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11256256"/>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 Slide: Icon/Custom Image ">
    <p:bg>
      <p:bgPr>
        <a:solidFill>
          <a:srgbClr val="D9D9D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95EA0A0-3D04-4C55-969E-E223422E3F04}"/>
              </a:ext>
            </a:extLst>
          </p:cNvPr>
          <p:cNvCxnSpPr/>
          <p:nvPr userDrawn="1"/>
        </p:nvCxnSpPr>
        <p:spPr>
          <a:xfrm flipH="1">
            <a:off x="469900" y="4013200"/>
            <a:ext cx="4876800" cy="0"/>
          </a:xfrm>
          <a:prstGeom prst="line">
            <a:avLst/>
          </a:prstGeom>
          <a:ln w="12700">
            <a:solidFill>
              <a:srgbClr val="1186AB"/>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ctrTitle"/>
          </p:nvPr>
        </p:nvSpPr>
        <p:spPr>
          <a:xfrm>
            <a:off x="379413" y="3014133"/>
            <a:ext cx="5267187" cy="999067"/>
          </a:xfrm>
        </p:spPr>
        <p:txBody>
          <a:bodyPr anchor="b"/>
          <a:lstStyle>
            <a:lvl1pPr marL="0" algn="l" defTabSz="685749" rtl="0" eaLnBrk="1" latinLnBrk="0" hangingPunct="1">
              <a:lnSpc>
                <a:spcPct val="100000"/>
              </a:lnSpc>
              <a:defRPr lang="en-US" sz="2800" b="1" kern="1200" dirty="0">
                <a:ln>
                  <a:noFill/>
                </a:ln>
                <a:solidFill>
                  <a:srgbClr val="1186AB"/>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6" name="Subtitle 2"/>
          <p:cNvSpPr>
            <a:spLocks noGrp="1"/>
          </p:cNvSpPr>
          <p:nvPr>
            <p:ph type="subTitle" idx="1"/>
          </p:nvPr>
        </p:nvSpPr>
        <p:spPr>
          <a:xfrm>
            <a:off x="379413" y="4019551"/>
            <a:ext cx="5267188" cy="417512"/>
          </a:xfrm>
          <a:prstGeom prst="rect">
            <a:avLst/>
          </a:prstGeom>
        </p:spPr>
        <p:txBody>
          <a:bodyPr>
            <a:noAutofit/>
          </a:bodyPr>
          <a:lstStyle>
            <a:lvl1pPr marL="0" indent="0" algn="l" defTabSz="685749" rtl="0" eaLnBrk="1" latinLnBrk="0" hangingPunct="1">
              <a:lnSpc>
                <a:spcPct val="100000"/>
              </a:lnSpc>
              <a:spcAft>
                <a:spcPts val="450"/>
              </a:spcAft>
              <a:buNone/>
              <a:defRPr lang="en-US" sz="2400" kern="1200" dirty="0">
                <a:ln>
                  <a:noFill/>
                </a:ln>
                <a:solidFill>
                  <a:srgbClr val="1186AB"/>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Tree>
    <p:extLst>
      <p:ext uri="{BB962C8B-B14F-4D97-AF65-F5344CB8AC3E}">
        <p14:creationId xmlns:p14="http://schemas.microsoft.com/office/powerpoint/2010/main" val="2134095764"/>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eaker Slide: No Text">
    <p:spTree>
      <p:nvGrpSpPr>
        <p:cNvPr id="1" name=""/>
        <p:cNvGrpSpPr/>
        <p:nvPr/>
      </p:nvGrpSpPr>
      <p:grpSpPr>
        <a:xfrm>
          <a:off x="0" y="0"/>
          <a:ext cx="0" cy="0"/>
          <a:chOff x="0" y="0"/>
          <a:chExt cx="0" cy="0"/>
        </a:xfrm>
      </p:grpSpPr>
      <p:pic>
        <p:nvPicPr>
          <p:cNvPr id="4" name="Picture 7" descr="MI_PPT_Temp5.jpg">
            <a:extLst>
              <a:ext uri="{FF2B5EF4-FFF2-40B4-BE49-F238E27FC236}">
                <a16:creationId xmlns:a16="http://schemas.microsoft.com/office/drawing/2014/main" id="{E499872D-C57A-48B8-A3F9-6E413EBA5AE3}"/>
              </a:ext>
            </a:extLst>
          </p:cNvPr>
          <p:cNvPicPr>
            <a:picLocks noChangeAspect="1"/>
          </p:cNvPicPr>
          <p:nvPr userDrawn="1"/>
        </p:nvPicPr>
        <p:blipFill>
          <a:blip r:embed="rId2">
            <a:extLst>
              <a:ext uri="{28A0092B-C50C-407E-A947-70E740481C1C}">
                <a14:useLocalDpi xmlns:a14="http://schemas.microsoft.com/office/drawing/2010/main" val="0"/>
              </a:ext>
            </a:extLst>
          </a:blip>
          <a:srcRect b="14075"/>
          <a:stretch>
            <a:fillRect/>
          </a:stretch>
        </p:blipFill>
        <p:spPr bwMode="auto">
          <a:xfrm>
            <a:off x="0" y="0"/>
            <a:ext cx="122047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EC16231-ED9C-4CA1-B4D4-15A314D27023}"/>
              </a:ext>
            </a:extLst>
          </p:cNvPr>
          <p:cNvSpPr/>
          <p:nvPr userDrawn="1"/>
        </p:nvSpPr>
        <p:spPr>
          <a:xfrm>
            <a:off x="-14288" y="5892800"/>
            <a:ext cx="12214226"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8" descr="MI-Size3-L-secondary_extension_flag-white-FULL_COLOUR-CMYK-outline.png">
            <a:extLst>
              <a:ext uri="{FF2B5EF4-FFF2-40B4-BE49-F238E27FC236}">
                <a16:creationId xmlns:a16="http://schemas.microsoft.com/office/drawing/2014/main" id="{04BA3852-9D18-4BC3-96F7-B12C736510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46825"/>
            <a:ext cx="4778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exagon_MI_RGB_STANDARD.png">
            <a:extLst>
              <a:ext uri="{FF2B5EF4-FFF2-40B4-BE49-F238E27FC236}">
                <a16:creationId xmlns:a16="http://schemas.microsoft.com/office/drawing/2014/main" id="{C1DC5EE3-769C-4DCB-A5CA-4C0C216C2D6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94900" y="6143625"/>
            <a:ext cx="18415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45C63B9E-D5E1-46DF-A445-36CEC2BB04BF}"/>
              </a:ext>
            </a:extLst>
          </p:cNvPr>
          <p:cNvCxnSpPr/>
          <p:nvPr userDrawn="1"/>
        </p:nvCxnSpPr>
        <p:spPr>
          <a:xfrm flipH="1">
            <a:off x="6862763" y="4635500"/>
            <a:ext cx="4876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6591300" y="3636433"/>
            <a:ext cx="5245099" cy="999067"/>
          </a:xfrm>
        </p:spPr>
        <p:txBody>
          <a:bodyPr anchor="b"/>
          <a:lstStyle>
            <a:lvl1pPr marL="0" algn="r" defTabSz="685749" rtl="0" eaLnBrk="1" latinLnBrk="0" hangingPunct="1">
              <a:lnSpc>
                <a:spcPct val="100000"/>
              </a:lnSpc>
              <a:defRPr lang="en-US" sz="28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13" name="Subtitle 2"/>
          <p:cNvSpPr>
            <a:spLocks noGrp="1"/>
          </p:cNvSpPr>
          <p:nvPr>
            <p:ph type="subTitle" idx="1"/>
          </p:nvPr>
        </p:nvSpPr>
        <p:spPr>
          <a:xfrm>
            <a:off x="6591300" y="4641851"/>
            <a:ext cx="5245100" cy="417512"/>
          </a:xfrm>
          <a:prstGeom prst="rect">
            <a:avLst/>
          </a:prstGeom>
        </p:spPr>
        <p:txBody>
          <a:bodyPr>
            <a:noAutofit/>
          </a:bodyPr>
          <a:lstStyle>
            <a:lvl1pPr marL="0" indent="0" algn="r" defTabSz="685749" rtl="0" eaLnBrk="1" latinLnBrk="0" hangingPunct="1">
              <a:lnSpc>
                <a:spcPct val="100000"/>
              </a:lnSpc>
              <a:spcAft>
                <a:spcPts val="450"/>
              </a:spcAft>
              <a:buNone/>
              <a:defRPr lang="en-US" sz="24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Tree>
    <p:extLst>
      <p:ext uri="{BB962C8B-B14F-4D97-AF65-F5344CB8AC3E}">
        <p14:creationId xmlns:p14="http://schemas.microsoft.com/office/powerpoint/2010/main" val="1362626520"/>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eaker Slide: Custom Imag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9AA1BFB-2DC2-4C70-AA90-4EC8D3050FFC}"/>
              </a:ext>
            </a:extLst>
          </p:cNvPr>
          <p:cNvCxnSpPr/>
          <p:nvPr userDrawn="1"/>
        </p:nvCxnSpPr>
        <p:spPr>
          <a:xfrm flipH="1">
            <a:off x="469900" y="4013200"/>
            <a:ext cx="48768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ctrTitle"/>
          </p:nvPr>
        </p:nvSpPr>
        <p:spPr>
          <a:xfrm>
            <a:off x="379413" y="3014133"/>
            <a:ext cx="5267187" cy="999067"/>
          </a:xfrm>
        </p:spPr>
        <p:txBody>
          <a:bodyPr anchor="b"/>
          <a:lstStyle>
            <a:lvl1pPr marL="0" algn="l" defTabSz="685749" rtl="0" eaLnBrk="1" latinLnBrk="0" hangingPunct="1">
              <a:lnSpc>
                <a:spcPct val="100000"/>
              </a:lnSpc>
              <a:defRPr lang="en-US" sz="2800" b="1" kern="1200" dirty="0">
                <a:ln>
                  <a:noFill/>
                </a:ln>
                <a:solidFill>
                  <a:srgbClr val="FFFFFF"/>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6" name="Subtitle 2"/>
          <p:cNvSpPr>
            <a:spLocks noGrp="1"/>
          </p:cNvSpPr>
          <p:nvPr>
            <p:ph type="subTitle" idx="1"/>
          </p:nvPr>
        </p:nvSpPr>
        <p:spPr>
          <a:xfrm>
            <a:off x="379413" y="4019551"/>
            <a:ext cx="5267188" cy="417512"/>
          </a:xfrm>
          <a:prstGeom prst="rect">
            <a:avLst/>
          </a:prstGeom>
        </p:spPr>
        <p:txBody>
          <a:bodyPr>
            <a:noAutofit/>
          </a:bodyPr>
          <a:lstStyle>
            <a:lvl1pPr marL="0" indent="0" algn="l" defTabSz="685749" rtl="0" eaLnBrk="1" latinLnBrk="0" hangingPunct="1">
              <a:lnSpc>
                <a:spcPct val="100000"/>
              </a:lnSpc>
              <a:spcAft>
                <a:spcPts val="450"/>
              </a:spcAft>
              <a:buNone/>
              <a:defRPr lang="en-US" sz="2400" kern="1200" dirty="0">
                <a:ln>
                  <a:noFill/>
                </a:ln>
                <a:solidFill>
                  <a:srgbClr val="FFFFFF"/>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Tree>
    <p:extLst>
      <p:ext uri="{BB962C8B-B14F-4D97-AF65-F5344CB8AC3E}">
        <p14:creationId xmlns:p14="http://schemas.microsoft.com/office/powerpoint/2010/main" val="67669366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3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FC87FB-1F39-8246-B9BA-8B1EF10B66D1}"/>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4E9DEC3C-40BB-4059-8F22-1EB0FD919EA2}"/>
              </a:ext>
            </a:extLst>
          </p:cNvPr>
          <p:cNvSpPr>
            <a:spLocks noGrp="1"/>
          </p:cNvSpPr>
          <p:nvPr>
            <p:ph type="pic" sz="quarter" idx="14"/>
          </p:nvPr>
        </p:nvSpPr>
        <p:spPr>
          <a:xfrm>
            <a:off x="0" y="-7481"/>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41310083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Icon/Image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6FC4D9-5DBF-4622-BBFC-2A348ACFB4E0}"/>
              </a:ext>
            </a:extLst>
          </p:cNvPr>
          <p:cNvSpPr/>
          <p:nvPr userDrawn="1"/>
        </p:nvSpPr>
        <p:spPr>
          <a:xfrm>
            <a:off x="0" y="7938"/>
            <a:ext cx="122047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descr="agenda_icon_image_2_opt.png">
            <a:extLst>
              <a:ext uri="{FF2B5EF4-FFF2-40B4-BE49-F238E27FC236}">
                <a16:creationId xmlns:a16="http://schemas.microsoft.com/office/drawing/2014/main" id="{8D57158E-272F-4929-A00B-8C4788596CD8}"/>
              </a:ext>
            </a:extLst>
          </p:cNvPr>
          <p:cNvPicPr>
            <a:picLocks noChangeAspect="1"/>
          </p:cNvPicPr>
          <p:nvPr userDrawn="1"/>
        </p:nvPicPr>
        <p:blipFill>
          <a:blip r:embed="rId2">
            <a:extLst>
              <a:ext uri="{28A0092B-C50C-407E-A947-70E740481C1C}">
                <a14:useLocalDpi xmlns:a14="http://schemas.microsoft.com/office/drawing/2010/main" val="0"/>
              </a:ext>
            </a:extLst>
          </a:blip>
          <a:srcRect l="52562" b="29259"/>
          <a:stretch>
            <a:fillRect/>
          </a:stretch>
        </p:blipFill>
        <p:spPr bwMode="auto">
          <a:xfrm>
            <a:off x="6426200" y="0"/>
            <a:ext cx="57785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87352" y="1480319"/>
            <a:ext cx="7792518" cy="44140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24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387352" y="641350"/>
            <a:ext cx="7780232" cy="495300"/>
          </a:xfrm>
        </p:spPr>
        <p:txBody>
          <a:bodyPr/>
          <a:lstStyle>
            <a:lvl1pPr>
              <a:defRPr>
                <a:solidFill>
                  <a:srgbClr val="1186AB"/>
                </a:solidFill>
              </a:defRPr>
            </a:lvl1pPr>
          </a:lstStyle>
          <a:p>
            <a:r>
              <a:rPr lang="en-US" dirty="0"/>
              <a:t>Click to edit Master title style</a:t>
            </a:r>
          </a:p>
        </p:txBody>
      </p:sp>
    </p:spTree>
    <p:extLst>
      <p:ext uri="{BB962C8B-B14F-4D97-AF65-F5344CB8AC3E}">
        <p14:creationId xmlns:p14="http://schemas.microsoft.com/office/powerpoint/2010/main" val="1431198155"/>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genda: Icon Only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899B1F-4E1C-4A20-AF16-52C6630732B0}"/>
              </a:ext>
            </a:extLst>
          </p:cNvPr>
          <p:cNvSpPr/>
          <p:nvPr userDrawn="1"/>
        </p:nvSpPr>
        <p:spPr>
          <a:xfrm>
            <a:off x="0" y="0"/>
            <a:ext cx="122047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descr="agenda_icon_only.png">
            <a:extLst>
              <a:ext uri="{FF2B5EF4-FFF2-40B4-BE49-F238E27FC236}">
                <a16:creationId xmlns:a16="http://schemas.microsoft.com/office/drawing/2014/main" id="{B33A141E-B8CB-4468-A095-5A7D722A8D78}"/>
              </a:ext>
            </a:extLst>
          </p:cNvPr>
          <p:cNvPicPr>
            <a:picLocks noChangeAspect="1"/>
          </p:cNvPicPr>
          <p:nvPr userDrawn="1"/>
        </p:nvPicPr>
        <p:blipFill>
          <a:blip r:embed="rId2">
            <a:extLst>
              <a:ext uri="{28A0092B-C50C-407E-A947-70E740481C1C}">
                <a14:useLocalDpi xmlns:a14="http://schemas.microsoft.com/office/drawing/2010/main" val="0"/>
              </a:ext>
            </a:extLst>
          </a:blip>
          <a:srcRect l="52133" b="26437"/>
          <a:stretch>
            <a:fillRect/>
          </a:stretch>
        </p:blipFill>
        <p:spPr bwMode="auto">
          <a:xfrm>
            <a:off x="6362700" y="0"/>
            <a:ext cx="58420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387352" y="1480319"/>
            <a:ext cx="7792518" cy="44140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24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itle 1"/>
          <p:cNvSpPr>
            <a:spLocks noGrp="1"/>
          </p:cNvSpPr>
          <p:nvPr>
            <p:ph type="title"/>
          </p:nvPr>
        </p:nvSpPr>
        <p:spPr>
          <a:xfrm>
            <a:off x="387352" y="641350"/>
            <a:ext cx="7780232" cy="495300"/>
          </a:xfrm>
        </p:spPr>
        <p:txBody>
          <a:bodyPr/>
          <a:lstStyle>
            <a:lvl1pPr>
              <a:defRPr>
                <a:solidFill>
                  <a:srgbClr val="1186AB"/>
                </a:solidFill>
              </a:defRPr>
            </a:lvl1pPr>
          </a:lstStyle>
          <a:p>
            <a:r>
              <a:rPr lang="en-US" dirty="0"/>
              <a:t>Click to edit Master title style</a:t>
            </a:r>
          </a:p>
        </p:txBody>
      </p:sp>
    </p:spTree>
    <p:extLst>
      <p:ext uri="{BB962C8B-B14F-4D97-AF65-F5344CB8AC3E}">
        <p14:creationId xmlns:p14="http://schemas.microsoft.com/office/powerpoint/2010/main" val="1783349376"/>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Icon/Custom Image">
    <p:bg>
      <p:bgPr>
        <a:solidFill>
          <a:srgbClr val="D9D9D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901608-34D2-423E-B2BF-9E7D4623F3AA}"/>
              </a:ext>
            </a:extLst>
          </p:cNvPr>
          <p:cNvSpPr/>
          <p:nvPr userDrawn="1"/>
        </p:nvSpPr>
        <p:spPr>
          <a:xfrm>
            <a:off x="0" y="0"/>
            <a:ext cx="12204700" cy="533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Content Placeholder 2"/>
          <p:cNvSpPr>
            <a:spLocks noGrp="1"/>
          </p:cNvSpPr>
          <p:nvPr>
            <p:ph idx="1"/>
          </p:nvPr>
        </p:nvSpPr>
        <p:spPr>
          <a:xfrm>
            <a:off x="387352" y="1480319"/>
            <a:ext cx="7792518" cy="44140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24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itle 1"/>
          <p:cNvSpPr>
            <a:spLocks noGrp="1"/>
          </p:cNvSpPr>
          <p:nvPr>
            <p:ph type="title"/>
          </p:nvPr>
        </p:nvSpPr>
        <p:spPr>
          <a:xfrm>
            <a:off x="387352" y="641350"/>
            <a:ext cx="7780232" cy="495300"/>
          </a:xfrm>
        </p:spPr>
        <p:txBody>
          <a:bodyPr/>
          <a:lstStyle>
            <a:lvl1pPr>
              <a:defRPr>
                <a:solidFill>
                  <a:srgbClr val="1186AB"/>
                </a:solidFill>
              </a:defRPr>
            </a:lvl1pPr>
          </a:lstStyle>
          <a:p>
            <a:r>
              <a:rPr lang="en-US" dirty="0"/>
              <a:t>Click to edit Master title style</a:t>
            </a:r>
          </a:p>
        </p:txBody>
      </p:sp>
    </p:spTree>
    <p:extLst>
      <p:ext uri="{BB962C8B-B14F-4D97-AF65-F5344CB8AC3E}">
        <p14:creationId xmlns:p14="http://schemas.microsoft.com/office/powerpoint/2010/main" val="519342954"/>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Icon Only 2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6B3DC5-4745-4C5C-820E-95D65C029429}"/>
              </a:ext>
            </a:extLst>
          </p:cNvPr>
          <p:cNvSpPr/>
          <p:nvPr userDrawn="1"/>
        </p:nvSpPr>
        <p:spPr>
          <a:xfrm>
            <a:off x="0" y="0"/>
            <a:ext cx="122047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8" descr="MI_PPT_Temp12.png">
            <a:extLst>
              <a:ext uri="{FF2B5EF4-FFF2-40B4-BE49-F238E27FC236}">
                <a16:creationId xmlns:a16="http://schemas.microsoft.com/office/drawing/2014/main" id="{6C2376AB-4E83-45D0-B850-FBE97F5A0416}"/>
              </a:ext>
            </a:extLst>
          </p:cNvPr>
          <p:cNvPicPr>
            <a:picLocks noChangeAspect="1"/>
          </p:cNvPicPr>
          <p:nvPr userDrawn="1"/>
        </p:nvPicPr>
        <p:blipFill>
          <a:blip r:embed="rId2">
            <a:extLst>
              <a:ext uri="{28A0092B-C50C-407E-A947-70E740481C1C}">
                <a14:useLocalDpi xmlns:a14="http://schemas.microsoft.com/office/drawing/2010/main" val="0"/>
              </a:ext>
            </a:extLst>
          </a:blip>
          <a:srcRect l="62988" b="51482"/>
          <a:stretch>
            <a:fillRect/>
          </a:stretch>
        </p:blipFill>
        <p:spPr bwMode="auto">
          <a:xfrm>
            <a:off x="7696200" y="0"/>
            <a:ext cx="45085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387352" y="1480319"/>
            <a:ext cx="4701115" cy="44140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24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p:nvPr>
        </p:nvSpPr>
        <p:spPr>
          <a:xfrm>
            <a:off x="387351" y="641350"/>
            <a:ext cx="9607549" cy="495300"/>
          </a:xfrm>
        </p:spPr>
        <p:txBody>
          <a:bodyPr/>
          <a:lstStyle>
            <a:lvl1pPr>
              <a:defRPr>
                <a:solidFill>
                  <a:srgbClr val="1186AB"/>
                </a:solidFill>
              </a:defRPr>
            </a:lvl1pPr>
          </a:lstStyle>
          <a:p>
            <a:r>
              <a:rPr lang="en-US" dirty="0"/>
              <a:t>Click to edit Master title style</a:t>
            </a:r>
          </a:p>
        </p:txBody>
      </p:sp>
      <p:sp>
        <p:nvSpPr>
          <p:cNvPr id="13" name="Content Placeholder 2"/>
          <p:cNvSpPr>
            <a:spLocks noGrp="1"/>
          </p:cNvSpPr>
          <p:nvPr>
            <p:ph idx="10"/>
          </p:nvPr>
        </p:nvSpPr>
        <p:spPr>
          <a:xfrm>
            <a:off x="5094818" y="1480319"/>
            <a:ext cx="4900082" cy="44140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24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7093702"/>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2 Columns ">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90260" y="1480008"/>
            <a:ext cx="5693040" cy="44127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6083300" y="1480008"/>
            <a:ext cx="5753100" cy="44127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87352" y="641350"/>
            <a:ext cx="11449048" cy="4953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460830391"/>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6306" y="1480492"/>
            <a:ext cx="5696994" cy="437576"/>
          </a:xfrm>
          <a:prstGeom prst="rect">
            <a:avLst/>
          </a:prstGeom>
        </p:spPr>
        <p:txBody>
          <a:bodyPr anchor="b">
            <a:noAutofit/>
          </a:bodyPr>
          <a:lstStyle>
            <a:lvl1pPr marL="0" indent="0">
              <a:buNone/>
              <a:tabLst>
                <a:tab pos="857250" algn="l"/>
              </a:tabLst>
              <a:defRPr sz="22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386306" y="1939454"/>
            <a:ext cx="5696994" cy="3953346"/>
          </a:xfrm>
          <a:prstGeom prst="rect">
            <a:avLst/>
          </a:prstGeom>
        </p:spPr>
        <p:txBody>
          <a:bodyPr>
            <a:noAutofit/>
          </a:bodyPr>
          <a:lstStyle>
            <a:lvl1pPr algn="l" defTabSz="685749" rtl="0" eaLnBrk="1" latinLnBrk="0" hangingPunct="1">
              <a:lnSpc>
                <a:spcPct val="90000"/>
              </a:lnSpc>
              <a:buFont typeface="Arial" panose="020B0604020202020204" pitchFamily="34" charset="0"/>
              <a:defRPr lang="en-US" sz="2000" kern="1200" dirty="0" smtClean="0">
                <a:solidFill>
                  <a:srgbClr val="545559"/>
                </a:solidFill>
                <a:latin typeface="+mn-lt"/>
                <a:ea typeface="+mn-ea"/>
                <a:cs typeface="+mn-cs"/>
              </a:defRPr>
            </a:lvl1pPr>
            <a:lvl2pPr algn="l" defTabSz="685749" rtl="0" eaLnBrk="1" latinLnBrk="0" hangingPunct="1">
              <a:lnSpc>
                <a:spcPct val="90000"/>
              </a:lnSpc>
              <a:buFont typeface="Arial" panose="020B0604020202020204" pitchFamily="34" charset="0"/>
              <a:defRPr lang="en-US" sz="1800" kern="1200" dirty="0" smtClean="0">
                <a:solidFill>
                  <a:srgbClr val="545559"/>
                </a:solidFill>
                <a:latin typeface="+mn-lt"/>
                <a:ea typeface="+mn-ea"/>
                <a:cs typeface="+mn-cs"/>
              </a:defRPr>
            </a:lvl2pPr>
            <a:lvl3pPr algn="l" defTabSz="685749" rtl="0" eaLnBrk="1" latinLnBrk="0" hangingPunct="1">
              <a:lnSpc>
                <a:spcPct val="90000"/>
              </a:lnSpc>
              <a:buFont typeface="Arial" panose="020B0604020202020204" pitchFamily="34" charset="0"/>
              <a:defRPr lang="en-US" sz="1600" kern="1200" dirty="0" smtClean="0">
                <a:solidFill>
                  <a:srgbClr val="545559"/>
                </a:solidFill>
                <a:latin typeface="+mn-lt"/>
                <a:ea typeface="+mn-ea"/>
                <a:cs typeface="+mn-cs"/>
              </a:defRPr>
            </a:lvl3pPr>
            <a:lvl4pPr algn="l" defTabSz="685749" rtl="0" eaLnBrk="1" latinLnBrk="0" hangingPunct="1">
              <a:lnSpc>
                <a:spcPct val="90000"/>
              </a:lnSpc>
              <a:buFont typeface="Arial" panose="020B0604020202020204" pitchFamily="34" charset="0"/>
              <a:defRPr lang="en-US" sz="1600" kern="1200" dirty="0" smtClean="0">
                <a:solidFill>
                  <a:srgbClr val="545559"/>
                </a:solidFill>
                <a:latin typeface="+mn-lt"/>
                <a:ea typeface="+mn-ea"/>
                <a:cs typeface="+mn-cs"/>
              </a:defRPr>
            </a:lvl4pPr>
            <a:lvl5pPr algn="l" defTabSz="685749" rtl="0" eaLnBrk="1" latinLnBrk="0" hangingPunct="1">
              <a:lnSpc>
                <a:spcPct val="90000"/>
              </a:lnSpc>
              <a:buFont typeface="Arial" panose="020B0604020202020204" pitchFamily="34" charset="0"/>
              <a:defRPr lang="en-US" sz="1600" kern="1200" dirty="0">
                <a:solidFill>
                  <a:srgbClr val="545559"/>
                </a:solidFill>
                <a:latin typeface="+mn-lt"/>
                <a:ea typeface="+mn-ea"/>
                <a:cs typeface="+mn-cs"/>
              </a:defRPr>
            </a:lvl5pPr>
            <a:lvl6pPr marL="1371600" marR="0"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sz="1600"/>
            </a:lvl6pPr>
            <a:lvl7pPr marL="16017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sz="1600"/>
            </a:lvl7pPr>
            <a:lvl8pPr marL="1828800" marR="0"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sz="1600">
                <a:solidFill>
                  <a:schemeClr val="tx2"/>
                </a:solidFill>
              </a:defRPr>
            </a:lvl8pPr>
            <a:lvl9pPr marL="20589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sz="16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a:p>
            <a:pPr lvl="4"/>
            <a:endParaRPr lang="en-US" dirty="0"/>
          </a:p>
        </p:txBody>
      </p:sp>
      <p:sp>
        <p:nvSpPr>
          <p:cNvPr id="8" name="Title Placeholder 1"/>
          <p:cNvSpPr>
            <a:spLocks noGrp="1"/>
          </p:cNvSpPr>
          <p:nvPr>
            <p:ph type="title"/>
          </p:nvPr>
        </p:nvSpPr>
        <p:spPr>
          <a:xfrm>
            <a:off x="387352" y="641350"/>
            <a:ext cx="11449048" cy="495300"/>
          </a:xfrm>
          <a:prstGeom prst="rect">
            <a:avLst/>
          </a:prstGeom>
        </p:spPr>
        <p:txBody>
          <a:bodyPr/>
          <a:lstStyle/>
          <a:p>
            <a:r>
              <a:rPr lang="en-US" dirty="0"/>
              <a:t>Click to edit Master title style</a:t>
            </a:r>
          </a:p>
        </p:txBody>
      </p:sp>
      <p:sp>
        <p:nvSpPr>
          <p:cNvPr id="9" name="Text Placeholder 2"/>
          <p:cNvSpPr>
            <a:spLocks noGrp="1"/>
          </p:cNvSpPr>
          <p:nvPr>
            <p:ph type="body" idx="10"/>
          </p:nvPr>
        </p:nvSpPr>
        <p:spPr>
          <a:xfrm>
            <a:off x="6083300" y="1480492"/>
            <a:ext cx="5753100" cy="437576"/>
          </a:xfrm>
          <a:prstGeom prst="rect">
            <a:avLst/>
          </a:prstGeom>
        </p:spPr>
        <p:txBody>
          <a:bodyPr anchor="b">
            <a:noAutofit/>
          </a:bodyPr>
          <a:lstStyle>
            <a:lvl1pPr marL="0" indent="0">
              <a:buNone/>
              <a:tabLst>
                <a:tab pos="857250" algn="l"/>
              </a:tabLst>
              <a:defRPr sz="22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a:t>Click to edit Master text styles</a:t>
            </a:r>
          </a:p>
        </p:txBody>
      </p:sp>
      <p:sp>
        <p:nvSpPr>
          <p:cNvPr id="10" name="Content Placeholder 3"/>
          <p:cNvSpPr>
            <a:spLocks noGrp="1"/>
          </p:cNvSpPr>
          <p:nvPr>
            <p:ph sz="half" idx="11"/>
          </p:nvPr>
        </p:nvSpPr>
        <p:spPr>
          <a:xfrm>
            <a:off x="6083300" y="1939454"/>
            <a:ext cx="5753100" cy="3953346"/>
          </a:xfrm>
          <a:prstGeom prst="rect">
            <a:avLst/>
          </a:prstGeom>
        </p:spPr>
        <p:txBody>
          <a:bodyPr>
            <a:noAutofit/>
          </a:bodyPr>
          <a:lstStyle>
            <a:lvl1pPr algn="l" defTabSz="685749" rtl="0" eaLnBrk="1" latinLnBrk="0" hangingPunct="1">
              <a:lnSpc>
                <a:spcPct val="90000"/>
              </a:lnSpc>
              <a:buFont typeface="Arial" panose="020B0604020202020204" pitchFamily="34" charset="0"/>
              <a:defRPr lang="en-US" sz="2000" kern="1200" dirty="0" smtClean="0">
                <a:solidFill>
                  <a:srgbClr val="545559"/>
                </a:solidFill>
                <a:latin typeface="+mn-lt"/>
                <a:ea typeface="+mn-ea"/>
                <a:cs typeface="+mn-cs"/>
              </a:defRPr>
            </a:lvl1pPr>
            <a:lvl2pPr algn="l" defTabSz="685749" rtl="0" eaLnBrk="1" latinLnBrk="0" hangingPunct="1">
              <a:lnSpc>
                <a:spcPct val="90000"/>
              </a:lnSpc>
              <a:buFont typeface="Arial" panose="020B0604020202020204" pitchFamily="34" charset="0"/>
              <a:defRPr lang="en-US" sz="1800" kern="1200" dirty="0" smtClean="0">
                <a:solidFill>
                  <a:srgbClr val="545559"/>
                </a:solidFill>
                <a:latin typeface="+mn-lt"/>
                <a:ea typeface="+mn-ea"/>
                <a:cs typeface="+mn-cs"/>
              </a:defRPr>
            </a:lvl2pPr>
            <a:lvl3pPr algn="l" defTabSz="685749" rtl="0" eaLnBrk="1" latinLnBrk="0" hangingPunct="1">
              <a:lnSpc>
                <a:spcPct val="90000"/>
              </a:lnSpc>
              <a:buFont typeface="Arial" panose="020B0604020202020204" pitchFamily="34" charset="0"/>
              <a:defRPr lang="en-US" sz="1600" kern="1200" dirty="0" smtClean="0">
                <a:solidFill>
                  <a:srgbClr val="545559"/>
                </a:solidFill>
                <a:latin typeface="+mn-lt"/>
                <a:ea typeface="+mn-ea"/>
                <a:cs typeface="+mn-cs"/>
              </a:defRPr>
            </a:lvl3pPr>
            <a:lvl4pPr algn="l" defTabSz="685749" rtl="0" eaLnBrk="1" latinLnBrk="0" hangingPunct="1">
              <a:lnSpc>
                <a:spcPct val="90000"/>
              </a:lnSpc>
              <a:buFont typeface="Arial" panose="020B0604020202020204" pitchFamily="34" charset="0"/>
              <a:defRPr lang="en-US" sz="1600" kern="1200" dirty="0" smtClean="0">
                <a:solidFill>
                  <a:srgbClr val="545559"/>
                </a:solidFill>
                <a:latin typeface="+mn-lt"/>
                <a:ea typeface="+mn-ea"/>
                <a:cs typeface="+mn-cs"/>
              </a:defRPr>
            </a:lvl4pPr>
            <a:lvl5pPr algn="l" defTabSz="685749" rtl="0" eaLnBrk="1" latinLnBrk="0" hangingPunct="1">
              <a:lnSpc>
                <a:spcPct val="90000"/>
              </a:lnSpc>
              <a:buFont typeface="Arial" panose="020B0604020202020204" pitchFamily="34" charset="0"/>
              <a:defRPr lang="en-US" sz="1600" kern="1200" dirty="0">
                <a:solidFill>
                  <a:srgbClr val="545559"/>
                </a:solidFill>
                <a:latin typeface="+mn-lt"/>
                <a:ea typeface="+mn-ea"/>
                <a:cs typeface="+mn-cs"/>
              </a:defRPr>
            </a:lvl5pPr>
            <a:lvl6pPr marL="1371600" marR="0"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sz="1600"/>
            </a:lvl6pPr>
            <a:lvl7pPr marL="16017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sz="1600"/>
            </a:lvl7pPr>
            <a:lvl8pPr marL="1828800" marR="0"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sz="1600">
                <a:solidFill>
                  <a:schemeClr val="tx2"/>
                </a:solidFill>
              </a:defRPr>
            </a:lvl8pPr>
            <a:lvl9pPr marL="20589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sz="16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a:p>
            <a:pPr lvl="4"/>
            <a:endParaRPr lang="en-US" dirty="0"/>
          </a:p>
        </p:txBody>
      </p:sp>
    </p:spTree>
    <p:extLst>
      <p:ext uri="{BB962C8B-B14F-4D97-AF65-F5344CB8AC3E}">
        <p14:creationId xmlns:p14="http://schemas.microsoft.com/office/powerpoint/2010/main" val="1456233870"/>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Image on Left ">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 y="1606550"/>
            <a:ext cx="6593631" cy="4286250"/>
          </a:xfrm>
          <a:prstGeom prst="rect">
            <a:avLst/>
          </a:prstGeom>
        </p:spPr>
        <p:txBody>
          <a:bodyPr rtlCol="0">
            <a:normAutofit/>
          </a:bodyPr>
          <a:lstStyle/>
          <a:p>
            <a:pPr lvl="0"/>
            <a:endParaRPr lang="en-US" noProof="0" dirty="0"/>
          </a:p>
        </p:txBody>
      </p:sp>
      <p:sp>
        <p:nvSpPr>
          <p:cNvPr id="6" name="Text Placeholder 5"/>
          <p:cNvSpPr>
            <a:spLocks noGrp="1"/>
          </p:cNvSpPr>
          <p:nvPr>
            <p:ph type="body" sz="quarter" idx="14"/>
          </p:nvPr>
        </p:nvSpPr>
        <p:spPr>
          <a:xfrm>
            <a:off x="6722533" y="1481666"/>
            <a:ext cx="5113867" cy="44111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387352" y="641350"/>
            <a:ext cx="11449048" cy="4953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683109930"/>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Image on Righ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87352" y="641350"/>
            <a:ext cx="11449048" cy="495300"/>
          </a:xfrm>
          <a:prstGeom prst="rect">
            <a:avLst/>
          </a:prstGeom>
        </p:spPr>
        <p:txBody>
          <a:bodyPr/>
          <a:lstStyle/>
          <a:p>
            <a:r>
              <a:rPr lang="en-US" dirty="0"/>
              <a:t>Click to edit Master title style</a:t>
            </a:r>
          </a:p>
        </p:txBody>
      </p:sp>
      <p:sp>
        <p:nvSpPr>
          <p:cNvPr id="7" name="Picture Placeholder 7"/>
          <p:cNvSpPr>
            <a:spLocks noGrp="1"/>
          </p:cNvSpPr>
          <p:nvPr>
            <p:ph type="pic" sz="quarter" idx="13"/>
          </p:nvPr>
        </p:nvSpPr>
        <p:spPr>
          <a:xfrm>
            <a:off x="5598369" y="1606550"/>
            <a:ext cx="6593631" cy="4286250"/>
          </a:xfrm>
          <a:prstGeom prst="rect">
            <a:avLst/>
          </a:prstGeom>
        </p:spPr>
        <p:txBody>
          <a:bodyPr rtlCol="0">
            <a:normAutofit/>
          </a:bodyPr>
          <a:lstStyle/>
          <a:p>
            <a:pPr lvl="0"/>
            <a:endParaRPr lang="en-US" noProof="0" dirty="0"/>
          </a:p>
        </p:txBody>
      </p:sp>
      <p:sp>
        <p:nvSpPr>
          <p:cNvPr id="9" name="Text Placeholder 5"/>
          <p:cNvSpPr>
            <a:spLocks noGrp="1"/>
          </p:cNvSpPr>
          <p:nvPr>
            <p:ph type="body" sz="quarter" idx="14"/>
          </p:nvPr>
        </p:nvSpPr>
        <p:spPr>
          <a:xfrm>
            <a:off x="387880" y="1481666"/>
            <a:ext cx="5113867" cy="44111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7189241"/>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Chart ">
    <p:spTree>
      <p:nvGrpSpPr>
        <p:cNvPr id="1" name=""/>
        <p:cNvGrpSpPr/>
        <p:nvPr/>
      </p:nvGrpSpPr>
      <p:grpSpPr>
        <a:xfrm>
          <a:off x="0" y="0"/>
          <a:ext cx="0" cy="0"/>
          <a:chOff x="0" y="0"/>
          <a:chExt cx="0" cy="0"/>
        </a:xfrm>
      </p:grpSpPr>
      <p:sp>
        <p:nvSpPr>
          <p:cNvPr id="6" name="Chart Placeholder 5"/>
          <p:cNvSpPr>
            <a:spLocks noGrp="1"/>
          </p:cNvSpPr>
          <p:nvPr>
            <p:ph type="chart" sz="quarter" idx="13"/>
          </p:nvPr>
        </p:nvSpPr>
        <p:spPr>
          <a:xfrm>
            <a:off x="387880" y="1481671"/>
            <a:ext cx="11448520" cy="4411129"/>
          </a:xfrm>
          <a:prstGeom prst="rect">
            <a:avLst/>
          </a:prstGeom>
        </p:spPr>
        <p:txBody>
          <a:bodyPr rtlCol="0">
            <a:normAutofit/>
          </a:bodyPr>
          <a:lstStyle/>
          <a:p>
            <a:pPr lvl="0"/>
            <a:endParaRPr lang="en-US" noProof="0" dirty="0"/>
          </a:p>
        </p:txBody>
      </p:sp>
      <p:sp>
        <p:nvSpPr>
          <p:cNvPr id="4" name="Title Placeholder 1"/>
          <p:cNvSpPr>
            <a:spLocks noGrp="1"/>
          </p:cNvSpPr>
          <p:nvPr>
            <p:ph type="title"/>
          </p:nvPr>
        </p:nvSpPr>
        <p:spPr>
          <a:xfrm>
            <a:off x="387352" y="641350"/>
            <a:ext cx="11449048" cy="4953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85315221"/>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Image Only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315934"/>
            <a:ext cx="12200467" cy="5585333"/>
          </a:xfrm>
          <a:prstGeom prst="rect">
            <a:avLst/>
          </a:prstGeom>
        </p:spPr>
        <p:txBody>
          <a:bodyPr rtlCol="0">
            <a:normAutofit/>
          </a:bodyPr>
          <a:lstStyle/>
          <a:p>
            <a:pPr lvl="0"/>
            <a:endParaRPr lang="en-US" noProof="0" dirty="0"/>
          </a:p>
        </p:txBody>
      </p:sp>
    </p:spTree>
    <p:extLst>
      <p:ext uri="{BB962C8B-B14F-4D97-AF65-F5344CB8AC3E}">
        <p14:creationId xmlns:p14="http://schemas.microsoft.com/office/powerpoint/2010/main" val="150329406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Breaker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0" name="Freeform 5">
            <a:extLst>
              <a:ext uri="{FF2B5EF4-FFF2-40B4-BE49-F238E27FC236}">
                <a16:creationId xmlns:a16="http://schemas.microsoft.com/office/drawing/2014/main" id="{0032549A-8B0C-434F-BC49-C88E3B4BE5DB}"/>
              </a:ext>
            </a:extLst>
          </p:cNvPr>
          <p:cNvSpPr/>
          <p:nvPr userDrawn="1"/>
        </p:nvSpPr>
        <p:spPr>
          <a:xfrm>
            <a:off x="0" y="-74428"/>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chemeClr val="accent1"/>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0621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Photo Background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CEF36E-1075-4C8C-9145-37898A8F47B1}"/>
              </a:ext>
            </a:extLst>
          </p:cNvPr>
          <p:cNvSpPr/>
          <p:nvPr userDrawn="1"/>
        </p:nvSpPr>
        <p:spPr>
          <a:xfrm>
            <a:off x="-14288" y="5892800"/>
            <a:ext cx="12214226"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descr="MI_PPT_Temp14.jpg">
            <a:extLst>
              <a:ext uri="{FF2B5EF4-FFF2-40B4-BE49-F238E27FC236}">
                <a16:creationId xmlns:a16="http://schemas.microsoft.com/office/drawing/2014/main" id="{5FA362C1-63DE-436F-AAB9-383B4F7C829C}"/>
              </a:ext>
            </a:extLst>
          </p:cNvPr>
          <p:cNvPicPr>
            <a:picLocks noChangeAspect="1"/>
          </p:cNvPicPr>
          <p:nvPr userDrawn="1"/>
        </p:nvPicPr>
        <p:blipFill>
          <a:blip r:embed="rId2">
            <a:extLst>
              <a:ext uri="{28A0092B-C50C-407E-A947-70E740481C1C}">
                <a14:useLocalDpi xmlns:a14="http://schemas.microsoft.com/office/drawing/2010/main" val="0"/>
              </a:ext>
            </a:extLst>
          </a:blip>
          <a:srcRect t="4408" b="14771"/>
          <a:stretch>
            <a:fillRect/>
          </a:stretch>
        </p:blipFill>
        <p:spPr bwMode="auto">
          <a:xfrm>
            <a:off x="0" y="304800"/>
            <a:ext cx="122047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1BFED2A-79E2-4717-A500-34C87364EA85}"/>
              </a:ext>
            </a:extLst>
          </p:cNvPr>
          <p:cNvSpPr txBox="1"/>
          <p:nvPr userDrawn="1"/>
        </p:nvSpPr>
        <p:spPr>
          <a:xfrm>
            <a:off x="830263" y="6384925"/>
            <a:ext cx="4962525" cy="207963"/>
          </a:xfrm>
          <a:prstGeom prst="rect">
            <a:avLst/>
          </a:prstGeom>
          <a:noFill/>
        </p:spPr>
        <p:txBody>
          <a:bodyPr anchor="b">
            <a:spAutoFit/>
          </a:bodyPr>
          <a:lstStyle/>
          <a:p>
            <a:pPr eaLnBrk="1" fontAlgn="auto" hangingPunct="1">
              <a:spcBef>
                <a:spcPts val="0"/>
              </a:spcBef>
              <a:spcAft>
                <a:spcPts val="0"/>
              </a:spcAft>
              <a:defRPr/>
            </a:pPr>
            <a:r>
              <a:rPr lang="en-US" sz="750" dirty="0">
                <a:solidFill>
                  <a:srgbClr val="7F7F7F"/>
                </a:solidFill>
                <a:latin typeface="+mn-lt"/>
                <a:ea typeface="+mn-ea"/>
              </a:rPr>
              <a:t>Confidential</a:t>
            </a:r>
          </a:p>
        </p:txBody>
      </p:sp>
      <p:sp>
        <p:nvSpPr>
          <p:cNvPr id="9" name="TextBox 8">
            <a:extLst>
              <a:ext uri="{FF2B5EF4-FFF2-40B4-BE49-F238E27FC236}">
                <a16:creationId xmlns:a16="http://schemas.microsoft.com/office/drawing/2014/main" id="{0476264D-BF03-4F72-8008-27EB0DED6EDF}"/>
              </a:ext>
            </a:extLst>
          </p:cNvPr>
          <p:cNvSpPr txBox="1"/>
          <p:nvPr userDrawn="1"/>
        </p:nvSpPr>
        <p:spPr>
          <a:xfrm>
            <a:off x="269875" y="6384925"/>
            <a:ext cx="517525" cy="207963"/>
          </a:xfrm>
          <a:prstGeom prst="rect">
            <a:avLst/>
          </a:prstGeom>
          <a:noFill/>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fld id="{9759821D-1F7E-49DD-9CEC-1E8CAC5CDE1F}" type="slidenum">
              <a:rPr lang="en-US" altLang="en-US" sz="700" smtClean="0">
                <a:solidFill>
                  <a:srgbClr val="7F7F7F"/>
                </a:solidFill>
              </a:rPr>
              <a:pPr algn="ctr" eaLnBrk="1" hangingPunct="1">
                <a:defRPr/>
              </a:pPr>
              <a:t>‹#›</a:t>
            </a:fld>
            <a:r>
              <a:rPr lang="en-US" altLang="en-US" sz="700">
                <a:solidFill>
                  <a:srgbClr val="7F7F7F"/>
                </a:solidFill>
              </a:rPr>
              <a:t> </a:t>
            </a:r>
          </a:p>
        </p:txBody>
      </p:sp>
      <p:pic>
        <p:nvPicPr>
          <p:cNvPr id="10" name="Picture 11" descr="Hexagon_MI_RGB_STANDARD.png">
            <a:extLst>
              <a:ext uri="{FF2B5EF4-FFF2-40B4-BE49-F238E27FC236}">
                <a16:creationId xmlns:a16="http://schemas.microsoft.com/office/drawing/2014/main" id="{7802A3F8-C4EB-48FD-BF58-4B86C4D34C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94900" y="6143625"/>
            <a:ext cx="18415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
          <p:cNvSpPr>
            <a:spLocks noGrp="1"/>
          </p:cNvSpPr>
          <p:nvPr>
            <p:ph type="body" sz="quarter" idx="14"/>
          </p:nvPr>
        </p:nvSpPr>
        <p:spPr>
          <a:xfrm>
            <a:off x="2053122" y="1291261"/>
            <a:ext cx="9783278" cy="1079406"/>
          </a:xfrm>
          <a:prstGeom prst="rect">
            <a:avLst/>
          </a:prstGeom>
        </p:spPr>
        <p:txBody>
          <a:bodyPr>
            <a:noAutofit/>
          </a:bodyPr>
          <a:lstStyle>
            <a:lvl1pPr marL="0" indent="0">
              <a:buNone/>
              <a:defRPr sz="2200" b="1">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p:cNvSpPr>
            <a:spLocks noGrp="1"/>
          </p:cNvSpPr>
          <p:nvPr>
            <p:ph type="body" sz="quarter" idx="15"/>
          </p:nvPr>
        </p:nvSpPr>
        <p:spPr>
          <a:xfrm>
            <a:off x="2832629" y="2379131"/>
            <a:ext cx="9003771" cy="440266"/>
          </a:xfrm>
          <a:prstGeom prst="rect">
            <a:avLst/>
          </a:prstGeom>
        </p:spPr>
        <p:txBody>
          <a:bodyPr>
            <a:normAutofit/>
          </a:bodyPr>
          <a:lstStyle>
            <a:lvl1pPr marL="285750" indent="-285750">
              <a:buClr>
                <a:schemeClr val="bg1"/>
              </a:buClr>
              <a:buFont typeface="Arial" panose="020B0604020202020204" pitchFamily="34" charset="0"/>
              <a:buChar char="—"/>
              <a:defRPr lang="en-US" sz="2000" b="1" kern="1200" dirty="0" smtClean="0">
                <a:solidFill>
                  <a:schemeClr val="bg1"/>
                </a:solidFill>
                <a:effectLst/>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480337790"/>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  Quote: Texture Background  ">
    <p:spTree>
      <p:nvGrpSpPr>
        <p:cNvPr id="1" name=""/>
        <p:cNvGrpSpPr/>
        <p:nvPr/>
      </p:nvGrpSpPr>
      <p:grpSpPr>
        <a:xfrm>
          <a:off x="0" y="0"/>
          <a:ext cx="0" cy="0"/>
          <a:chOff x="0" y="0"/>
          <a:chExt cx="0" cy="0"/>
        </a:xfrm>
      </p:grpSpPr>
      <p:pic>
        <p:nvPicPr>
          <p:cNvPr id="4" name="Picture 7" descr="MI_PPT_Temp18.png">
            <a:extLst>
              <a:ext uri="{FF2B5EF4-FFF2-40B4-BE49-F238E27FC236}">
                <a16:creationId xmlns:a16="http://schemas.microsoft.com/office/drawing/2014/main" id="{1E29690E-BD86-4FE9-ACF6-CDE0CD434935}"/>
              </a:ext>
            </a:extLst>
          </p:cNvPr>
          <p:cNvPicPr>
            <a:picLocks noChangeAspect="1"/>
          </p:cNvPicPr>
          <p:nvPr userDrawn="1"/>
        </p:nvPicPr>
        <p:blipFill>
          <a:blip r:embed="rId2">
            <a:extLst>
              <a:ext uri="{28A0092B-C50C-407E-A947-70E740481C1C}">
                <a14:useLocalDpi xmlns:a14="http://schemas.microsoft.com/office/drawing/2010/main" val="0"/>
              </a:ext>
            </a:extLst>
          </a:blip>
          <a:srcRect b="14240"/>
          <a:stretch>
            <a:fillRect/>
          </a:stretch>
        </p:blipFill>
        <p:spPr bwMode="auto">
          <a:xfrm>
            <a:off x="0" y="0"/>
            <a:ext cx="122047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80AAA86-2094-4767-B1D5-B26B86692DC4}"/>
              </a:ext>
            </a:extLst>
          </p:cNvPr>
          <p:cNvSpPr/>
          <p:nvPr userDrawn="1"/>
        </p:nvSpPr>
        <p:spPr>
          <a:xfrm>
            <a:off x="-14288" y="5892800"/>
            <a:ext cx="12214226"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5">
            <a:extLst>
              <a:ext uri="{FF2B5EF4-FFF2-40B4-BE49-F238E27FC236}">
                <a16:creationId xmlns:a16="http://schemas.microsoft.com/office/drawing/2014/main" id="{3FCCF9C4-FAC5-477F-B137-0E1A674E8C9A}"/>
              </a:ext>
            </a:extLst>
          </p:cNvPr>
          <p:cNvSpPr txBox="1"/>
          <p:nvPr userDrawn="1"/>
        </p:nvSpPr>
        <p:spPr>
          <a:xfrm>
            <a:off x="830263" y="6384925"/>
            <a:ext cx="4962525" cy="207963"/>
          </a:xfrm>
          <a:prstGeom prst="rect">
            <a:avLst/>
          </a:prstGeom>
          <a:noFill/>
        </p:spPr>
        <p:txBody>
          <a:bodyPr anchor="b">
            <a:spAutoFit/>
          </a:bodyPr>
          <a:lstStyle/>
          <a:p>
            <a:pPr eaLnBrk="1" fontAlgn="auto" hangingPunct="1">
              <a:spcBef>
                <a:spcPts val="0"/>
              </a:spcBef>
              <a:spcAft>
                <a:spcPts val="0"/>
              </a:spcAft>
              <a:defRPr/>
            </a:pPr>
            <a:r>
              <a:rPr lang="en-US" sz="750" dirty="0">
                <a:solidFill>
                  <a:srgbClr val="7F7F7F"/>
                </a:solidFill>
                <a:latin typeface="+mn-lt"/>
                <a:ea typeface="+mn-ea"/>
              </a:rPr>
              <a:t>Confidential</a:t>
            </a:r>
          </a:p>
        </p:txBody>
      </p:sp>
      <p:sp>
        <p:nvSpPr>
          <p:cNvPr id="8" name="TextBox 7">
            <a:extLst>
              <a:ext uri="{FF2B5EF4-FFF2-40B4-BE49-F238E27FC236}">
                <a16:creationId xmlns:a16="http://schemas.microsoft.com/office/drawing/2014/main" id="{458E1363-E516-4E2D-8785-057BB4BDC072}"/>
              </a:ext>
            </a:extLst>
          </p:cNvPr>
          <p:cNvSpPr txBox="1"/>
          <p:nvPr userDrawn="1"/>
        </p:nvSpPr>
        <p:spPr>
          <a:xfrm>
            <a:off x="269875" y="6384925"/>
            <a:ext cx="517525" cy="207963"/>
          </a:xfrm>
          <a:prstGeom prst="rect">
            <a:avLst/>
          </a:prstGeom>
          <a:noFill/>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fld id="{D33AC8A8-8425-4001-9E78-133CC0FD8805}" type="slidenum">
              <a:rPr lang="en-US" altLang="en-US" sz="700" smtClean="0">
                <a:solidFill>
                  <a:srgbClr val="7F7F7F"/>
                </a:solidFill>
              </a:rPr>
              <a:pPr algn="ctr" eaLnBrk="1" hangingPunct="1">
                <a:defRPr/>
              </a:pPr>
              <a:t>‹#›</a:t>
            </a:fld>
            <a:r>
              <a:rPr lang="en-US" altLang="en-US" sz="700">
                <a:solidFill>
                  <a:srgbClr val="7F7F7F"/>
                </a:solidFill>
              </a:rPr>
              <a:t> </a:t>
            </a:r>
          </a:p>
        </p:txBody>
      </p:sp>
      <p:pic>
        <p:nvPicPr>
          <p:cNvPr id="9" name="Picture 9" descr="Hexagon_MI_RGB_STANDARD.png">
            <a:extLst>
              <a:ext uri="{FF2B5EF4-FFF2-40B4-BE49-F238E27FC236}">
                <a16:creationId xmlns:a16="http://schemas.microsoft.com/office/drawing/2014/main" id="{61DC6C53-A719-4C7D-9058-34B2D453C6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94900" y="6143625"/>
            <a:ext cx="18415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p:cNvSpPr>
            <a:spLocks noGrp="1"/>
          </p:cNvSpPr>
          <p:nvPr>
            <p:ph type="body" sz="quarter" idx="14"/>
          </p:nvPr>
        </p:nvSpPr>
        <p:spPr>
          <a:xfrm>
            <a:off x="2053122" y="1291261"/>
            <a:ext cx="9783278" cy="1079406"/>
          </a:xfrm>
          <a:prstGeom prst="rect">
            <a:avLst/>
          </a:prstGeom>
        </p:spPr>
        <p:txBody>
          <a:bodyPr>
            <a:noAutofit/>
          </a:bodyPr>
          <a:lstStyle>
            <a:lvl1pPr marL="0" indent="0">
              <a:buNone/>
              <a:defRPr sz="2200" b="1">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Text Placeholder 6"/>
          <p:cNvSpPr>
            <a:spLocks noGrp="1"/>
          </p:cNvSpPr>
          <p:nvPr>
            <p:ph type="body" sz="quarter" idx="15"/>
          </p:nvPr>
        </p:nvSpPr>
        <p:spPr>
          <a:xfrm>
            <a:off x="2832629" y="2379131"/>
            <a:ext cx="9003771" cy="440266"/>
          </a:xfrm>
          <a:prstGeom prst="rect">
            <a:avLst/>
          </a:prstGeom>
        </p:spPr>
        <p:txBody>
          <a:bodyPr>
            <a:normAutofit/>
          </a:bodyPr>
          <a:lstStyle>
            <a:lvl1pPr marL="285750" indent="-285750">
              <a:buClr>
                <a:schemeClr val="bg1"/>
              </a:buClr>
              <a:buFont typeface="Arial" panose="020B0604020202020204" pitchFamily="34" charset="0"/>
              <a:buChar char="—"/>
              <a:defRPr lang="en-US" sz="2000" b="1" kern="1200" dirty="0" smtClean="0">
                <a:solidFill>
                  <a:schemeClr val="bg1"/>
                </a:solidFill>
                <a:effectLst/>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68477283"/>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Custom Image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F2BDBC-43F4-4582-A446-2E7273511A78}"/>
              </a:ext>
            </a:extLst>
          </p:cNvPr>
          <p:cNvSpPr/>
          <p:nvPr userDrawn="1"/>
        </p:nvSpPr>
        <p:spPr>
          <a:xfrm>
            <a:off x="-14288" y="5892800"/>
            <a:ext cx="12214226"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a:extLst>
              <a:ext uri="{FF2B5EF4-FFF2-40B4-BE49-F238E27FC236}">
                <a16:creationId xmlns:a16="http://schemas.microsoft.com/office/drawing/2014/main" id="{EFE376A7-5495-4C29-8380-6105EDA70CEF}"/>
              </a:ext>
            </a:extLst>
          </p:cNvPr>
          <p:cNvSpPr txBox="1"/>
          <p:nvPr userDrawn="1"/>
        </p:nvSpPr>
        <p:spPr>
          <a:xfrm>
            <a:off x="830263" y="6384925"/>
            <a:ext cx="4962525" cy="207963"/>
          </a:xfrm>
          <a:prstGeom prst="rect">
            <a:avLst/>
          </a:prstGeom>
          <a:noFill/>
        </p:spPr>
        <p:txBody>
          <a:bodyPr anchor="b">
            <a:spAutoFit/>
          </a:bodyPr>
          <a:lstStyle/>
          <a:p>
            <a:pPr eaLnBrk="1" fontAlgn="auto" hangingPunct="1">
              <a:spcBef>
                <a:spcPts val="0"/>
              </a:spcBef>
              <a:spcAft>
                <a:spcPts val="0"/>
              </a:spcAft>
              <a:defRPr/>
            </a:pPr>
            <a:r>
              <a:rPr lang="en-US" sz="750" dirty="0">
                <a:solidFill>
                  <a:srgbClr val="7F7F7F"/>
                </a:solidFill>
                <a:latin typeface="+mn-lt"/>
                <a:ea typeface="+mn-ea"/>
              </a:rPr>
              <a:t>Confidential</a:t>
            </a:r>
          </a:p>
        </p:txBody>
      </p:sp>
      <p:sp>
        <p:nvSpPr>
          <p:cNvPr id="9" name="TextBox 8">
            <a:extLst>
              <a:ext uri="{FF2B5EF4-FFF2-40B4-BE49-F238E27FC236}">
                <a16:creationId xmlns:a16="http://schemas.microsoft.com/office/drawing/2014/main" id="{FBFD36F7-9B22-487C-BF1C-6A54E0B068BA}"/>
              </a:ext>
            </a:extLst>
          </p:cNvPr>
          <p:cNvSpPr txBox="1"/>
          <p:nvPr userDrawn="1"/>
        </p:nvSpPr>
        <p:spPr>
          <a:xfrm>
            <a:off x="269875" y="6384925"/>
            <a:ext cx="517525" cy="207963"/>
          </a:xfrm>
          <a:prstGeom prst="rect">
            <a:avLst/>
          </a:prstGeom>
          <a:noFill/>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fld id="{90A7FD20-292F-47A0-8849-1E991FC93D68}" type="slidenum">
              <a:rPr lang="en-US" altLang="en-US" sz="700" smtClean="0">
                <a:solidFill>
                  <a:srgbClr val="7F7F7F"/>
                </a:solidFill>
              </a:rPr>
              <a:pPr algn="ctr" eaLnBrk="1" hangingPunct="1">
                <a:defRPr/>
              </a:pPr>
              <a:t>‹#›</a:t>
            </a:fld>
            <a:r>
              <a:rPr lang="en-US" altLang="en-US" sz="700">
                <a:solidFill>
                  <a:srgbClr val="7F7F7F"/>
                </a:solidFill>
              </a:rPr>
              <a:t> </a:t>
            </a:r>
          </a:p>
        </p:txBody>
      </p:sp>
      <p:pic>
        <p:nvPicPr>
          <p:cNvPr id="11" name="Picture 9" descr="Hexagon_MI_RGB_STANDARD.png">
            <a:extLst>
              <a:ext uri="{FF2B5EF4-FFF2-40B4-BE49-F238E27FC236}">
                <a16:creationId xmlns:a16="http://schemas.microsoft.com/office/drawing/2014/main" id="{4A3D2EF6-7ED7-4E36-BECE-FB036E598D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94900" y="6143625"/>
            <a:ext cx="18415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4"/>
          <p:cNvSpPr>
            <a:spLocks noGrp="1"/>
          </p:cNvSpPr>
          <p:nvPr>
            <p:ph type="pic" sz="quarter" idx="13"/>
          </p:nvPr>
        </p:nvSpPr>
        <p:spPr>
          <a:xfrm>
            <a:off x="0" y="304800"/>
            <a:ext cx="12200467" cy="5588000"/>
          </a:xfrm>
          <a:prstGeom prst="rect">
            <a:avLst/>
          </a:prstGeom>
          <a:solidFill>
            <a:schemeClr val="bg1">
              <a:lumMod val="85000"/>
            </a:schemeClr>
          </a:solidFill>
        </p:spPr>
        <p:txBody>
          <a:bodyPr rtlCol="0">
            <a:normAutofit/>
          </a:bodyPr>
          <a:lstStyle/>
          <a:p>
            <a:pPr lvl="0"/>
            <a:endParaRPr lang="en-US" noProof="0" dirty="0"/>
          </a:p>
        </p:txBody>
      </p:sp>
      <p:sp>
        <p:nvSpPr>
          <p:cNvPr id="7" name="Text Placeholder 3"/>
          <p:cNvSpPr>
            <a:spLocks noGrp="1"/>
          </p:cNvSpPr>
          <p:nvPr>
            <p:ph type="body" sz="quarter" idx="14"/>
          </p:nvPr>
        </p:nvSpPr>
        <p:spPr>
          <a:xfrm>
            <a:off x="2053122" y="1731545"/>
            <a:ext cx="9783278" cy="1079406"/>
          </a:xfrm>
          <a:prstGeom prst="rect">
            <a:avLst/>
          </a:prstGeom>
        </p:spPr>
        <p:txBody>
          <a:bodyPr>
            <a:noAutofit/>
          </a:bodyPr>
          <a:lstStyle>
            <a:lvl1pPr marL="0" indent="0">
              <a:buNone/>
              <a:defRPr sz="2200" b="1">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Text Placeholder 6"/>
          <p:cNvSpPr>
            <a:spLocks noGrp="1"/>
          </p:cNvSpPr>
          <p:nvPr>
            <p:ph type="body" sz="quarter" idx="15"/>
          </p:nvPr>
        </p:nvSpPr>
        <p:spPr>
          <a:xfrm>
            <a:off x="2832629" y="2819415"/>
            <a:ext cx="9003771" cy="440266"/>
          </a:xfrm>
          <a:prstGeom prst="rect">
            <a:avLst/>
          </a:prstGeom>
        </p:spPr>
        <p:txBody>
          <a:bodyPr>
            <a:normAutofit/>
          </a:bodyPr>
          <a:lstStyle>
            <a:lvl1pPr marL="285750" indent="-285750">
              <a:buClr>
                <a:schemeClr val="bg1"/>
              </a:buClr>
              <a:buFont typeface="Arial" panose="020B0604020202020204" pitchFamily="34" charset="0"/>
              <a:buChar char="—"/>
              <a:defRPr lang="en-US" sz="2000" b="1" kern="1200" dirty="0" smtClean="0">
                <a:solidFill>
                  <a:schemeClr val="bg1"/>
                </a:solidFill>
                <a:effectLst/>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79948638"/>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Table">
    <p:spTree>
      <p:nvGrpSpPr>
        <p:cNvPr id="1" name=""/>
        <p:cNvGrpSpPr/>
        <p:nvPr/>
      </p:nvGrpSpPr>
      <p:grpSpPr>
        <a:xfrm>
          <a:off x="0" y="0"/>
          <a:ext cx="0" cy="0"/>
          <a:chOff x="0" y="0"/>
          <a:chExt cx="0" cy="0"/>
        </a:xfrm>
      </p:grpSpPr>
      <p:sp>
        <p:nvSpPr>
          <p:cNvPr id="6" name="Table Placeholder 5"/>
          <p:cNvSpPr>
            <a:spLocks noGrp="1"/>
          </p:cNvSpPr>
          <p:nvPr>
            <p:ph type="tbl" sz="quarter" idx="13"/>
          </p:nvPr>
        </p:nvSpPr>
        <p:spPr>
          <a:xfrm>
            <a:off x="387879" y="1481667"/>
            <a:ext cx="11456987" cy="4419600"/>
          </a:xfrm>
          <a:prstGeom prst="rect">
            <a:avLst/>
          </a:prstGeom>
        </p:spPr>
        <p:txBody>
          <a:bodyPr rtlCol="0">
            <a:normAutofit/>
          </a:bodyPr>
          <a:lstStyle/>
          <a:p>
            <a:pPr lvl="0"/>
            <a:endParaRPr lang="en-US" noProof="0" dirty="0"/>
          </a:p>
        </p:txBody>
      </p:sp>
      <p:sp>
        <p:nvSpPr>
          <p:cNvPr id="4" name="Title Placeholder 1"/>
          <p:cNvSpPr>
            <a:spLocks noGrp="1"/>
          </p:cNvSpPr>
          <p:nvPr>
            <p:ph type="title"/>
          </p:nvPr>
        </p:nvSpPr>
        <p:spPr>
          <a:xfrm>
            <a:off x="387352" y="641350"/>
            <a:ext cx="11449048" cy="4953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971670726"/>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7335932"/>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with Hexagon MI Theme ">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609389"/>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 Blank with Titl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79987B3-E54E-48C9-9BE2-F67028EBED89}"/>
              </a:ext>
            </a:extLst>
          </p:cNvPr>
          <p:cNvCxnSpPr/>
          <p:nvPr userDrawn="1"/>
        </p:nvCxnSpPr>
        <p:spPr>
          <a:xfrm flipH="1">
            <a:off x="6862763" y="4013200"/>
            <a:ext cx="4876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6591300" y="3014133"/>
            <a:ext cx="5245099" cy="999067"/>
          </a:xfrm>
        </p:spPr>
        <p:txBody>
          <a:bodyPr anchor="b"/>
          <a:lstStyle>
            <a:lvl1pPr marL="0" algn="r" defTabSz="685749" rtl="0" eaLnBrk="1" latinLnBrk="0" hangingPunct="1">
              <a:lnSpc>
                <a:spcPct val="100000"/>
              </a:lnSpc>
              <a:defRPr lang="en-US" sz="28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9" name="Subtitle 2"/>
          <p:cNvSpPr>
            <a:spLocks noGrp="1"/>
          </p:cNvSpPr>
          <p:nvPr>
            <p:ph type="subTitle" idx="1"/>
          </p:nvPr>
        </p:nvSpPr>
        <p:spPr>
          <a:xfrm>
            <a:off x="6591300" y="4019551"/>
            <a:ext cx="5245100" cy="417512"/>
          </a:xfrm>
          <a:prstGeom prst="rect">
            <a:avLst/>
          </a:prstGeom>
        </p:spPr>
        <p:txBody>
          <a:bodyPr>
            <a:noAutofit/>
          </a:bodyPr>
          <a:lstStyle>
            <a:lvl1pPr marL="0" indent="0" algn="r" defTabSz="685749" rtl="0" eaLnBrk="1" latinLnBrk="0" hangingPunct="1">
              <a:lnSpc>
                <a:spcPct val="100000"/>
              </a:lnSpc>
              <a:spcAft>
                <a:spcPts val="450"/>
              </a:spcAft>
              <a:buNone/>
              <a:defRPr lang="en-US" sz="24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Tree>
    <p:extLst>
      <p:ext uri="{BB962C8B-B14F-4D97-AF65-F5344CB8AC3E}">
        <p14:creationId xmlns:p14="http://schemas.microsoft.com/office/powerpoint/2010/main" val="3297047452"/>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070D9F2-E5A2-4905-96C5-E70C8E85CB9F}"/>
              </a:ext>
            </a:extLst>
          </p:cNvPr>
          <p:cNvCxnSpPr/>
          <p:nvPr userDrawn="1"/>
        </p:nvCxnSpPr>
        <p:spPr>
          <a:xfrm flipH="1">
            <a:off x="7264400" y="4532313"/>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898879"/>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Image2_with key message">
    <p:spTree>
      <p:nvGrpSpPr>
        <p:cNvPr id="1" name=""/>
        <p:cNvGrpSpPr/>
        <p:nvPr/>
      </p:nvGrpSpPr>
      <p:grpSpPr>
        <a:xfrm>
          <a:off x="0" y="0"/>
          <a:ext cx="0" cy="0"/>
          <a:chOff x="0" y="0"/>
          <a:chExt cx="0" cy="0"/>
        </a:xfrm>
      </p:grpSpPr>
      <p:pic>
        <p:nvPicPr>
          <p:cNvPr id="2" name="Picture 1" descr="MI_PPT_Temp14.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04800"/>
            <a:ext cx="12204700" cy="5588000"/>
          </a:xfrm>
          <a:prstGeom prst="rect">
            <a:avLst/>
          </a:prstGeom>
        </p:spPr>
      </p:pic>
      <p:sp>
        <p:nvSpPr>
          <p:cNvPr id="43" name="Freeform 6"/>
          <p:cNvSpPr>
            <a:spLocks noEditPoints="1"/>
          </p:cNvSpPr>
          <p:nvPr userDrawn="1"/>
        </p:nvSpPr>
        <p:spPr bwMode="auto">
          <a:xfrm>
            <a:off x="758889" y="857741"/>
            <a:ext cx="1427276" cy="920742"/>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 name="Text Placeholder 3"/>
          <p:cNvSpPr>
            <a:spLocks noGrp="1"/>
          </p:cNvSpPr>
          <p:nvPr>
            <p:ph type="body" sz="quarter" idx="14"/>
          </p:nvPr>
        </p:nvSpPr>
        <p:spPr>
          <a:xfrm>
            <a:off x="2629989" y="1439908"/>
            <a:ext cx="7377612" cy="1138192"/>
          </a:xfrm>
          <a:prstGeom prst="rect">
            <a:avLst/>
          </a:prstGeom>
        </p:spPr>
        <p:txBody>
          <a:bodyPr/>
          <a:lstStyle>
            <a:lvl1pPr marL="0" indent="0">
              <a:buNone/>
              <a:defRPr sz="2000" b="1">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Text Placeholder 6"/>
          <p:cNvSpPr>
            <a:spLocks noGrp="1"/>
          </p:cNvSpPr>
          <p:nvPr>
            <p:ph type="body" sz="quarter" idx="15"/>
          </p:nvPr>
        </p:nvSpPr>
        <p:spPr>
          <a:xfrm>
            <a:off x="5151968" y="2717800"/>
            <a:ext cx="4855633" cy="544512"/>
          </a:xfrm>
          <a:prstGeom prst="rect">
            <a:avLst/>
          </a:prstGeom>
        </p:spPr>
        <p:txBody>
          <a:bodyPr/>
          <a:lstStyle>
            <a:lvl1pPr marL="285750" indent="-285750">
              <a:buClr>
                <a:schemeClr val="bg1"/>
              </a:buClr>
              <a:buFont typeface="Arial" panose="020B0604020202020204" pitchFamily="34" charset="0"/>
              <a:buChar char="—"/>
              <a:defRPr lang="en-US" sz="1600" b="1" kern="1200" dirty="0" smtClean="0">
                <a:solidFill>
                  <a:schemeClr val="bg2"/>
                </a:solidFill>
                <a:effectLst/>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72400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FD06C295-2447-214E-BBB2-CAF9AE38C1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4F97E3C-6B69-E747-83E0-F68B72835E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6" name="Text Placeholder 6">
            <a:extLst>
              <a:ext uri="{FF2B5EF4-FFF2-40B4-BE49-F238E27FC236}">
                <a16:creationId xmlns:a16="http://schemas.microsoft.com/office/drawing/2014/main" id="{A04C6FF3-D072-4600-B947-1073787D9DE0}"/>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7" name="Text Placeholder 36">
            <a:extLst>
              <a:ext uri="{FF2B5EF4-FFF2-40B4-BE49-F238E27FC236}">
                <a16:creationId xmlns:a16="http://schemas.microsoft.com/office/drawing/2014/main" id="{79A36AE3-3962-4328-B7E7-2CEB8935E871}"/>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Tree>
    <p:extLst>
      <p:ext uri="{BB962C8B-B14F-4D97-AF65-F5344CB8AC3E}">
        <p14:creationId xmlns:p14="http://schemas.microsoft.com/office/powerpoint/2010/main" val="1826823654"/>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image" Target="../media/image20.jp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image" Target="../media/image19.jpe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theme" Target="../theme/theme2.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image" Target="../media/image36.jpeg"/><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theme" Target="../theme/theme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image" Target="../media/image3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41" Type="http://schemas.openxmlformats.org/officeDocument/2006/relationships/theme" Target="../theme/theme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34" Type="http://schemas.openxmlformats.org/officeDocument/2006/relationships/slideLayout" Target="../slideLayouts/slideLayout172.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38" Type="http://schemas.openxmlformats.org/officeDocument/2006/relationships/image" Target="../media/image52.emf"/><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slideLayout" Target="../slideLayouts/slideLayout167.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37" Type="http://schemas.openxmlformats.org/officeDocument/2006/relationships/oleObject" Target="../embeddings/oleObject1.bin"/><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tags" Target="../tags/tag2.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35"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464277"/>
      </p:ext>
    </p:extLst>
  </p:cSld>
  <p:clrMap bg1="lt1" tx1="dk1" bg2="lt2" tx2="dk2" accent1="accent1" accent2="accent2" accent3="accent3" accent4="accent4" accent5="accent5" accent6="accent6" hlink="hlink" folHlink="folHlink"/>
  <p:sldLayoutIdLst>
    <p:sldLayoutId id="2147483690" r:id="rId1"/>
    <p:sldLayoutId id="2147483814" r:id="rId2"/>
    <p:sldLayoutId id="2147483817" r:id="rId3"/>
    <p:sldLayoutId id="2147483818" r:id="rId4"/>
    <p:sldLayoutId id="2147483819" r:id="rId5"/>
    <p:sldLayoutId id="2147483820" r:id="rId6"/>
    <p:sldLayoutId id="2147483821" r:id="rId7"/>
    <p:sldLayoutId id="2147483822" r:id="rId8"/>
    <p:sldLayoutId id="2147483815" r:id="rId9"/>
    <p:sldLayoutId id="2147483816" r:id="rId10"/>
    <p:sldLayoutId id="2147483791" r:id="rId11"/>
    <p:sldLayoutId id="2147483777" r:id="rId12"/>
    <p:sldLayoutId id="2147483698" r:id="rId13"/>
    <p:sldLayoutId id="2147483654" r:id="rId14"/>
    <p:sldLayoutId id="2147483812" r:id="rId15"/>
    <p:sldLayoutId id="2147483813" r:id="rId16"/>
    <p:sldLayoutId id="2147483795" r:id="rId17"/>
    <p:sldLayoutId id="2147483796" r:id="rId18"/>
    <p:sldLayoutId id="2147483797" r:id="rId19"/>
    <p:sldLayoutId id="2147483798" r:id="rId20"/>
    <p:sldLayoutId id="2147483799" r:id="rId21"/>
    <p:sldLayoutId id="2147483801" r:id="rId22"/>
    <p:sldLayoutId id="2147483802" r:id="rId23"/>
    <p:sldLayoutId id="2147483804" r:id="rId24"/>
    <p:sldLayoutId id="2147483803" r:id="rId25"/>
    <p:sldLayoutId id="2147483805" r:id="rId26"/>
    <p:sldLayoutId id="2147483775" r:id="rId27"/>
    <p:sldLayoutId id="2147483776" r:id="rId28"/>
    <p:sldLayoutId id="2147483743" r:id="rId29"/>
    <p:sldLayoutId id="2147483749" r:id="rId30"/>
    <p:sldLayoutId id="2147483755" r:id="rId31"/>
    <p:sldLayoutId id="2147483759" r:id="rId32"/>
    <p:sldLayoutId id="2147483761" r:id="rId33"/>
    <p:sldLayoutId id="2147483748" r:id="rId34"/>
    <p:sldLayoutId id="2147483831" r:id="rId35"/>
    <p:sldLayoutId id="2147483830" r:id="rId36"/>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384" userDrawn="1">
          <p15:clr>
            <a:srgbClr val="F26B43"/>
          </p15:clr>
        </p15:guide>
        <p15:guide id="6" orient="horz" pos="3936" userDrawn="1">
          <p15:clr>
            <a:srgbClr val="F26B43"/>
          </p15:clr>
        </p15:guide>
        <p15:guide id="7" orient="horz" pos="4008" userDrawn="1">
          <p15:clr>
            <a:srgbClr val="F26B43"/>
          </p15:clr>
        </p15:guide>
        <p15:guide id="8" orient="horz" pos="3696" userDrawn="1">
          <p15:clr>
            <a:srgbClr val="F26B43"/>
          </p15:clr>
        </p15:guide>
        <p15:guide id="9" orient="horz" pos="960" userDrawn="1">
          <p15:clr>
            <a:srgbClr val="F26B43"/>
          </p15:clr>
        </p15:guide>
        <p15:guide id="10" orient="horz" pos="864" userDrawn="1">
          <p15:clr>
            <a:srgbClr val="F26B43"/>
          </p15:clr>
        </p15:guide>
        <p15:guide id="11" orient="horz" pos="6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MI_PPT_Temp3.jpg"/>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0" y="0"/>
            <a:ext cx="12204700" cy="6858000"/>
          </a:xfrm>
          <a:prstGeom prst="rect">
            <a:avLst/>
          </a:prstGeom>
        </p:spPr>
      </p:pic>
      <p:sp>
        <p:nvSpPr>
          <p:cNvPr id="2" name="Title Placeholder 1"/>
          <p:cNvSpPr>
            <a:spLocks noGrp="1"/>
          </p:cNvSpPr>
          <p:nvPr>
            <p:ph type="title"/>
          </p:nvPr>
        </p:nvSpPr>
        <p:spPr>
          <a:xfrm>
            <a:off x="381002" y="647700"/>
            <a:ext cx="11455398" cy="495300"/>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p:cNvSpPr>
            <a:spLocks noGrp="1"/>
          </p:cNvSpPr>
          <p:nvPr>
            <p:ph type="body" idx="1"/>
          </p:nvPr>
        </p:nvSpPr>
        <p:spPr>
          <a:xfrm>
            <a:off x="381001" y="1480319"/>
            <a:ext cx="11455399" cy="44632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extBox 63"/>
          <p:cNvSpPr txBox="1"/>
          <p:nvPr userDrawn="1"/>
        </p:nvSpPr>
        <p:spPr>
          <a:xfrm>
            <a:off x="849285" y="6378083"/>
            <a:ext cx="4962525" cy="207749"/>
          </a:xfrm>
          <a:prstGeom prst="rect">
            <a:avLst/>
          </a:prstGeom>
          <a:noFill/>
        </p:spPr>
        <p:txBody>
          <a:bodyPr wrap="square" rtlCol="0" anchor="b" anchorCtr="0">
            <a:spAutoFit/>
          </a:bodyPr>
          <a:lstStyle/>
          <a:p>
            <a:pPr algn="l"/>
            <a:r>
              <a:rPr lang="en-US" sz="750">
                <a:solidFill>
                  <a:srgbClr val="7F7F7F"/>
                </a:solidFill>
              </a:rPr>
              <a:t>Confidential</a:t>
            </a:r>
          </a:p>
        </p:txBody>
      </p:sp>
      <p:sp>
        <p:nvSpPr>
          <p:cNvPr id="65" name="TextBox 64"/>
          <p:cNvSpPr txBox="1"/>
          <p:nvPr userDrawn="1"/>
        </p:nvSpPr>
        <p:spPr>
          <a:xfrm>
            <a:off x="289711" y="6378083"/>
            <a:ext cx="517265" cy="207749"/>
          </a:xfrm>
          <a:prstGeom prst="rect">
            <a:avLst/>
          </a:prstGeom>
          <a:noFill/>
        </p:spPr>
        <p:txBody>
          <a:bodyPr wrap="square" rtlCol="0">
            <a:spAutoFit/>
          </a:bodyPr>
          <a:lstStyle/>
          <a:p>
            <a:pPr algn="ctr"/>
            <a:fld id="{DB8CD98A-3E22-453F-A62A-E5EC241D5152}" type="slidenum">
              <a:rPr lang="en-US" sz="750" smtClean="0">
                <a:solidFill>
                  <a:srgbClr val="7F7F7F"/>
                </a:solidFill>
              </a:rPr>
              <a:pPr algn="ctr"/>
              <a:t>‹#›</a:t>
            </a:fld>
            <a:r>
              <a:rPr lang="en-US" sz="750">
                <a:solidFill>
                  <a:srgbClr val="7F7F7F"/>
                </a:solidFill>
              </a:rPr>
              <a:t> </a:t>
            </a:r>
          </a:p>
        </p:txBody>
      </p:sp>
      <p:pic>
        <p:nvPicPr>
          <p:cNvPr id="8" name="Picture 7"/>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9988550" y="6113605"/>
            <a:ext cx="1847850" cy="641091"/>
          </a:xfrm>
          <a:prstGeom prst="rect">
            <a:avLst/>
          </a:prstGeom>
        </p:spPr>
      </p:pic>
    </p:spTree>
    <p:extLst>
      <p:ext uri="{BB962C8B-B14F-4D97-AF65-F5344CB8AC3E}">
        <p14:creationId xmlns:p14="http://schemas.microsoft.com/office/powerpoint/2010/main" val="132682956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algn="l" defTabSz="685749"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p:titleStyle>
    <p:bodyStyle>
      <a:lvl1pPr marL="228600" indent="-228600" algn="l" defTabSz="685749" rtl="0" eaLnBrk="1" latinLnBrk="0" hangingPunct="1">
        <a:lnSpc>
          <a:spcPct val="100000"/>
        </a:lnSpc>
        <a:spcBef>
          <a:spcPts val="300"/>
        </a:spcBef>
        <a:spcAft>
          <a:spcPts val="300"/>
        </a:spcAft>
        <a:buClr>
          <a:schemeClr val="tx2"/>
        </a:buClr>
        <a:buFont typeface="Arial" panose="020B0604020202020204" pitchFamily="34" charset="0"/>
        <a:buChar char="•"/>
        <a:defRPr sz="1600" kern="1200">
          <a:solidFill>
            <a:srgbClr val="545559"/>
          </a:solidFill>
          <a:latin typeface="+mn-lt"/>
          <a:ea typeface="+mn-ea"/>
          <a:cs typeface="+mn-cs"/>
        </a:defRPr>
      </a:lvl1pPr>
      <a:lvl2pPr marL="457200" indent="-228600" algn="l" defTabSz="685749" rtl="0" eaLnBrk="1" latinLnBrk="0" hangingPunct="1">
        <a:lnSpc>
          <a:spcPct val="100000"/>
        </a:lnSpc>
        <a:spcBef>
          <a:spcPts val="300"/>
        </a:spcBef>
        <a:spcAft>
          <a:spcPts val="300"/>
        </a:spcAft>
        <a:buClr>
          <a:srgbClr val="74B543"/>
        </a:buClr>
        <a:buFont typeface="Arial" panose="020B0604020202020204" pitchFamily="34" charset="0"/>
        <a:buChar char="•"/>
        <a:defRPr sz="1400" kern="1200">
          <a:solidFill>
            <a:srgbClr val="545559"/>
          </a:solidFill>
          <a:latin typeface="+mn-lt"/>
          <a:ea typeface="+mn-ea"/>
          <a:cs typeface="+mn-cs"/>
        </a:defRPr>
      </a:lvl2pPr>
      <a:lvl3pPr marL="687388" indent="-230188" algn="l" defTabSz="685749" rtl="0" eaLnBrk="1" latinLnBrk="0" hangingPunct="1">
        <a:lnSpc>
          <a:spcPct val="100000"/>
        </a:lnSpc>
        <a:spcBef>
          <a:spcPts val="300"/>
        </a:spcBef>
        <a:spcAft>
          <a:spcPts val="300"/>
        </a:spcAft>
        <a:buClr>
          <a:srgbClr val="0098BA"/>
        </a:buClr>
        <a:buFont typeface="Arial" panose="020B0604020202020204" pitchFamily="34" charset="0"/>
        <a:buChar char="•"/>
        <a:defRPr sz="1200" kern="1200">
          <a:solidFill>
            <a:srgbClr val="545559"/>
          </a:solidFill>
          <a:latin typeface="+mn-lt"/>
          <a:ea typeface="+mn-ea"/>
          <a:cs typeface="+mn-cs"/>
        </a:defRPr>
      </a:lvl3pPr>
      <a:lvl4pPr marL="914400" indent="-228600"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4pPr>
      <a:lvl5pPr marL="1144588" indent="-230188"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5pPr>
      <a:lvl6pPr marL="1371600" indent="-227013" algn="l" defTabSz="685749" rtl="0" eaLnBrk="1" latinLnBrk="0" hangingPunct="1">
        <a:lnSpc>
          <a:spcPct val="100000"/>
        </a:lnSpc>
        <a:spcBef>
          <a:spcPts val="300"/>
        </a:spcBef>
        <a:spcAft>
          <a:spcPts val="300"/>
        </a:spcAft>
        <a:buClr>
          <a:schemeClr val="tx2"/>
        </a:buClr>
        <a:buSzPct val="90000"/>
        <a:buFont typeface="Arial" panose="020B0604020202020204" pitchFamily="34" charset="0"/>
        <a:buChar char="•"/>
        <a:defRPr sz="1200" kern="1200">
          <a:solidFill>
            <a:schemeClr val="tx2"/>
          </a:solidFill>
          <a:latin typeface="+mn-lt"/>
          <a:ea typeface="+mn-ea"/>
          <a:cs typeface="+mn-cs"/>
        </a:defRPr>
      </a:lvl6pPr>
      <a:lvl7pPr marL="16017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lang="en-US" sz="1200" kern="1200" dirty="0">
          <a:solidFill>
            <a:schemeClr val="tx2"/>
          </a:solidFill>
          <a:latin typeface="+mn-lt"/>
          <a:ea typeface="+mn-ea"/>
          <a:cs typeface="+mn-cs"/>
        </a:defRPr>
      </a:lvl7pPr>
      <a:lvl8pPr marL="1828800" indent="-227013"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baseline="0">
          <a:solidFill>
            <a:schemeClr val="tx2"/>
          </a:solidFill>
          <a:latin typeface="+mn-lt"/>
          <a:ea typeface="+mn-ea"/>
          <a:cs typeface="+mn-cs"/>
        </a:defRPr>
      </a:lvl8pPr>
      <a:lvl9pPr marL="20589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a:solidFill>
            <a:schemeClr val="tx2"/>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pos="224">
          <p15:clr>
            <a:srgbClr val="F26B43"/>
          </p15:clr>
        </p15:guide>
        <p15:guide id="3" orient="horz" pos="4200">
          <p15:clr>
            <a:srgbClr val="F26B43"/>
          </p15:clr>
        </p15:guide>
        <p15:guide id="4" orient="horz" pos="3792">
          <p15:clr>
            <a:srgbClr val="F26B43"/>
          </p15:clr>
        </p15:guide>
        <p15:guide id="5" orient="horz" pos="192">
          <p15:clr>
            <a:srgbClr val="F26B43"/>
          </p15:clr>
        </p15:guide>
        <p15:guide id="6" pos="7392">
          <p15:clr>
            <a:srgbClr val="F26B43"/>
          </p15:clr>
        </p15:guide>
        <p15:guide id="7" orient="horz" pos="2256">
          <p15:clr>
            <a:srgbClr val="F26B43"/>
          </p15:clr>
        </p15:guide>
        <p15:guide id="8" orient="horz" pos="720">
          <p15:clr>
            <a:srgbClr val="F26B43"/>
          </p15:clr>
        </p15:guide>
        <p15:guide id="9" orient="horz" pos="408">
          <p15:clr>
            <a:srgbClr val="F26B43"/>
          </p15:clr>
        </p15:guide>
        <p15:guide id="10" pos="512">
          <p15:clr>
            <a:srgbClr val="F26B43"/>
          </p15:clr>
        </p15:guide>
        <p15:guide id="11" pos="4656">
          <p15:clr>
            <a:srgbClr val="F26B43"/>
          </p15:clr>
        </p15:guide>
        <p15:guide id="12" orient="horz" pos="3984">
          <p15:clr>
            <a:srgbClr val="F26B43"/>
          </p15:clr>
        </p15:guide>
        <p15:guide id="13" pos="75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MI_PPT_Temp3.jpg">
            <a:extLst>
              <a:ext uri="{FF2B5EF4-FFF2-40B4-BE49-F238E27FC236}">
                <a16:creationId xmlns:a16="http://schemas.microsoft.com/office/drawing/2014/main" id="{8BDEC35E-0B9F-4BDD-B8A1-4E70E6A27C9B}"/>
              </a:ext>
            </a:extLst>
          </p:cNvPr>
          <p:cNvPicPr>
            <a:picLocks noChangeAspect="1"/>
          </p:cNvPicPr>
          <p:nvPr userDrawn="1"/>
        </p:nvPicPr>
        <p:blipFill>
          <a:blip r:embed="rId34">
            <a:extLst>
              <a:ext uri="{28A0092B-C50C-407E-A947-70E740481C1C}">
                <a14:useLocalDpi xmlns:a14="http://schemas.microsoft.com/office/drawing/2010/main" val="0"/>
              </a:ext>
            </a:extLst>
          </a:blip>
          <a:srcRect b="95557"/>
          <a:stretch>
            <a:fillRect/>
          </a:stretch>
        </p:blipFill>
        <p:spPr bwMode="auto">
          <a:xfrm>
            <a:off x="0" y="0"/>
            <a:ext cx="12204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D50305F4-E16E-4AC8-9B64-22F75DD03121}"/>
              </a:ext>
            </a:extLst>
          </p:cNvPr>
          <p:cNvSpPr>
            <a:spLocks noGrp="1"/>
          </p:cNvSpPr>
          <p:nvPr>
            <p:ph type="title"/>
          </p:nvPr>
        </p:nvSpPr>
        <p:spPr>
          <a:xfrm>
            <a:off x="387350" y="641350"/>
            <a:ext cx="11449050" cy="495300"/>
          </a:xfrm>
          <a:prstGeom prst="rect">
            <a:avLst/>
          </a:prstGeom>
        </p:spPr>
        <p:txBody>
          <a:bodyPr vert="horz" lIns="91440" tIns="45720" rIns="91440" bIns="45720" rtlCol="0" anchor="ctr">
            <a:noAutofit/>
          </a:bodyPr>
          <a:lstStyle/>
          <a:p>
            <a:r>
              <a:rPr lang="en-US" dirty="0"/>
              <a:t>Click to edit Master title style</a:t>
            </a:r>
          </a:p>
        </p:txBody>
      </p:sp>
      <p:sp>
        <p:nvSpPr>
          <p:cNvPr id="1028" name="Text Placeholder 4">
            <a:extLst>
              <a:ext uri="{FF2B5EF4-FFF2-40B4-BE49-F238E27FC236}">
                <a16:creationId xmlns:a16="http://schemas.microsoft.com/office/drawing/2014/main" id="{894395D0-F273-43DE-926B-9E5BF59D0C4F}"/>
              </a:ext>
            </a:extLst>
          </p:cNvPr>
          <p:cNvSpPr>
            <a:spLocks noGrp="1"/>
          </p:cNvSpPr>
          <p:nvPr>
            <p:ph type="body" idx="1"/>
          </p:nvPr>
        </p:nvSpPr>
        <p:spPr bwMode="auto">
          <a:xfrm>
            <a:off x="387350" y="1479550"/>
            <a:ext cx="1144905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 name="TextBox 63">
            <a:extLst>
              <a:ext uri="{FF2B5EF4-FFF2-40B4-BE49-F238E27FC236}">
                <a16:creationId xmlns:a16="http://schemas.microsoft.com/office/drawing/2014/main" id="{2C4A8006-36F7-4502-93F8-F5826FA906C3}"/>
              </a:ext>
            </a:extLst>
          </p:cNvPr>
          <p:cNvSpPr txBox="1"/>
          <p:nvPr userDrawn="1"/>
        </p:nvSpPr>
        <p:spPr>
          <a:xfrm>
            <a:off x="830263" y="6384925"/>
            <a:ext cx="4962525" cy="207963"/>
          </a:xfrm>
          <a:prstGeom prst="rect">
            <a:avLst/>
          </a:prstGeom>
          <a:noFill/>
        </p:spPr>
        <p:txBody>
          <a:bodyPr anchor="b">
            <a:spAutoFit/>
          </a:bodyPr>
          <a:lstStyle/>
          <a:p>
            <a:pPr eaLnBrk="1" fontAlgn="auto" hangingPunct="1">
              <a:spcBef>
                <a:spcPts val="0"/>
              </a:spcBef>
              <a:spcAft>
                <a:spcPts val="0"/>
              </a:spcAft>
              <a:defRPr/>
            </a:pPr>
            <a:r>
              <a:rPr lang="en-US" sz="750" dirty="0">
                <a:solidFill>
                  <a:srgbClr val="7F7F7F"/>
                </a:solidFill>
                <a:latin typeface="+mn-lt"/>
                <a:ea typeface="+mn-ea"/>
              </a:rPr>
              <a:t>Confidential</a:t>
            </a:r>
          </a:p>
        </p:txBody>
      </p:sp>
      <p:sp>
        <p:nvSpPr>
          <p:cNvPr id="65" name="TextBox 64">
            <a:extLst>
              <a:ext uri="{FF2B5EF4-FFF2-40B4-BE49-F238E27FC236}">
                <a16:creationId xmlns:a16="http://schemas.microsoft.com/office/drawing/2014/main" id="{06EB1CF9-01C0-4D89-9175-199B39E0D9E6}"/>
              </a:ext>
            </a:extLst>
          </p:cNvPr>
          <p:cNvSpPr txBox="1"/>
          <p:nvPr userDrawn="1"/>
        </p:nvSpPr>
        <p:spPr>
          <a:xfrm>
            <a:off x="269875" y="6384925"/>
            <a:ext cx="517525" cy="207963"/>
          </a:xfrm>
          <a:prstGeom prst="rect">
            <a:avLst/>
          </a:prstGeom>
          <a:noFill/>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fld id="{8A0BBCB0-D511-46F5-B277-B99978B81CEC}" type="slidenum">
              <a:rPr lang="en-US" altLang="en-US" sz="700" smtClean="0">
                <a:solidFill>
                  <a:srgbClr val="7F7F7F"/>
                </a:solidFill>
              </a:rPr>
              <a:pPr algn="ctr" eaLnBrk="1" hangingPunct="1">
                <a:defRPr/>
              </a:pPr>
              <a:t>‹#›</a:t>
            </a:fld>
            <a:r>
              <a:rPr lang="en-US" altLang="en-US" sz="700">
                <a:solidFill>
                  <a:srgbClr val="7F7F7F"/>
                </a:solidFill>
              </a:rPr>
              <a:t> </a:t>
            </a:r>
          </a:p>
        </p:txBody>
      </p:sp>
      <p:pic>
        <p:nvPicPr>
          <p:cNvPr id="1031" name="Picture 5" descr="Hexagon_MI_RGB_STANDARD.png">
            <a:extLst>
              <a:ext uri="{FF2B5EF4-FFF2-40B4-BE49-F238E27FC236}">
                <a16:creationId xmlns:a16="http://schemas.microsoft.com/office/drawing/2014/main" id="{DD090AEA-EA0B-4517-B239-0CF0B674BC5C}"/>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9994900" y="6143625"/>
            <a:ext cx="18415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41017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 id="2147483901" r:id="rId32"/>
  </p:sldLayoutIdLst>
  <p:transition spd="med">
    <p:fade/>
  </p:transition>
  <p:hf sldNum="0" hdr="0" ftr="0" dt="0"/>
  <p:txStyles>
    <p:titleStyle>
      <a:lvl1pPr algn="l" defTabSz="684213" rtl="0" eaLnBrk="0" fontAlgn="base" hangingPunct="0">
        <a:lnSpc>
          <a:spcPts val="1950"/>
        </a:lnSpc>
        <a:spcBef>
          <a:spcPct val="0"/>
        </a:spcBef>
        <a:spcAft>
          <a:spcPct val="0"/>
        </a:spcAft>
        <a:defRPr lang="en-US" sz="2800" b="1" kern="1000" spc="-8" dirty="0">
          <a:solidFill>
            <a:srgbClr val="1186AB"/>
          </a:solidFill>
          <a:latin typeface="Arial" panose="020B0604020202020204" pitchFamily="34" charset="0"/>
          <a:ea typeface="ＭＳ Ｐゴシック" charset="0"/>
          <a:cs typeface="Arial" panose="020B0604020202020204" pitchFamily="34" charset="0"/>
        </a:defRPr>
      </a:lvl1pPr>
      <a:lvl2pPr algn="l" defTabSz="684213" rtl="0" eaLnBrk="0" fontAlgn="base" hangingPunct="0">
        <a:lnSpc>
          <a:spcPts val="1950"/>
        </a:lnSpc>
        <a:spcBef>
          <a:spcPct val="0"/>
        </a:spcBef>
        <a:spcAft>
          <a:spcPct val="0"/>
        </a:spcAft>
        <a:defRPr sz="2800" b="1">
          <a:solidFill>
            <a:srgbClr val="1186AB"/>
          </a:solidFill>
          <a:latin typeface="Arial" charset="0"/>
          <a:ea typeface="ＭＳ Ｐゴシック" charset="0"/>
          <a:cs typeface="Arial" charset="0"/>
        </a:defRPr>
      </a:lvl2pPr>
      <a:lvl3pPr algn="l" defTabSz="684213" rtl="0" eaLnBrk="0" fontAlgn="base" hangingPunct="0">
        <a:lnSpc>
          <a:spcPts val="1950"/>
        </a:lnSpc>
        <a:spcBef>
          <a:spcPct val="0"/>
        </a:spcBef>
        <a:spcAft>
          <a:spcPct val="0"/>
        </a:spcAft>
        <a:defRPr sz="2800" b="1">
          <a:solidFill>
            <a:srgbClr val="1186AB"/>
          </a:solidFill>
          <a:latin typeface="Arial" charset="0"/>
          <a:ea typeface="ＭＳ Ｐゴシック" charset="0"/>
          <a:cs typeface="Arial" charset="0"/>
        </a:defRPr>
      </a:lvl3pPr>
      <a:lvl4pPr algn="l" defTabSz="684213" rtl="0" eaLnBrk="0" fontAlgn="base" hangingPunct="0">
        <a:lnSpc>
          <a:spcPts val="1950"/>
        </a:lnSpc>
        <a:spcBef>
          <a:spcPct val="0"/>
        </a:spcBef>
        <a:spcAft>
          <a:spcPct val="0"/>
        </a:spcAft>
        <a:defRPr sz="2800" b="1">
          <a:solidFill>
            <a:srgbClr val="1186AB"/>
          </a:solidFill>
          <a:latin typeface="Arial" charset="0"/>
          <a:ea typeface="ＭＳ Ｐゴシック" charset="0"/>
          <a:cs typeface="Arial" charset="0"/>
        </a:defRPr>
      </a:lvl4pPr>
      <a:lvl5pPr algn="l" defTabSz="684213" rtl="0" eaLnBrk="0" fontAlgn="base" hangingPunct="0">
        <a:lnSpc>
          <a:spcPts val="1950"/>
        </a:lnSpc>
        <a:spcBef>
          <a:spcPct val="0"/>
        </a:spcBef>
        <a:spcAft>
          <a:spcPct val="0"/>
        </a:spcAft>
        <a:defRPr sz="2800" b="1">
          <a:solidFill>
            <a:srgbClr val="1186AB"/>
          </a:solidFill>
          <a:latin typeface="Arial" charset="0"/>
          <a:ea typeface="ＭＳ Ｐゴシック" charset="0"/>
          <a:cs typeface="Arial" charset="0"/>
        </a:defRPr>
      </a:lvl5pPr>
      <a:lvl6pPr marL="457200" algn="l" defTabSz="684213" rtl="0" fontAlgn="base">
        <a:lnSpc>
          <a:spcPts val="1950"/>
        </a:lnSpc>
        <a:spcBef>
          <a:spcPct val="0"/>
        </a:spcBef>
        <a:spcAft>
          <a:spcPct val="0"/>
        </a:spcAft>
        <a:defRPr sz="2800" b="1">
          <a:solidFill>
            <a:srgbClr val="1186AB"/>
          </a:solidFill>
          <a:latin typeface="Arial" charset="0"/>
          <a:ea typeface="ＭＳ Ｐゴシック" charset="0"/>
        </a:defRPr>
      </a:lvl6pPr>
      <a:lvl7pPr marL="914400" algn="l" defTabSz="684213" rtl="0" fontAlgn="base">
        <a:lnSpc>
          <a:spcPts val="1950"/>
        </a:lnSpc>
        <a:spcBef>
          <a:spcPct val="0"/>
        </a:spcBef>
        <a:spcAft>
          <a:spcPct val="0"/>
        </a:spcAft>
        <a:defRPr sz="2800" b="1">
          <a:solidFill>
            <a:srgbClr val="1186AB"/>
          </a:solidFill>
          <a:latin typeface="Arial" charset="0"/>
          <a:ea typeface="ＭＳ Ｐゴシック" charset="0"/>
        </a:defRPr>
      </a:lvl7pPr>
      <a:lvl8pPr marL="1371600" algn="l" defTabSz="684213" rtl="0" fontAlgn="base">
        <a:lnSpc>
          <a:spcPts val="1950"/>
        </a:lnSpc>
        <a:spcBef>
          <a:spcPct val="0"/>
        </a:spcBef>
        <a:spcAft>
          <a:spcPct val="0"/>
        </a:spcAft>
        <a:defRPr sz="2800" b="1">
          <a:solidFill>
            <a:srgbClr val="1186AB"/>
          </a:solidFill>
          <a:latin typeface="Arial" charset="0"/>
          <a:ea typeface="ＭＳ Ｐゴシック" charset="0"/>
        </a:defRPr>
      </a:lvl8pPr>
      <a:lvl9pPr marL="1828800" algn="l" defTabSz="684213" rtl="0" fontAlgn="base">
        <a:lnSpc>
          <a:spcPts val="1950"/>
        </a:lnSpc>
        <a:spcBef>
          <a:spcPct val="0"/>
        </a:spcBef>
        <a:spcAft>
          <a:spcPct val="0"/>
        </a:spcAft>
        <a:defRPr sz="2800" b="1">
          <a:solidFill>
            <a:srgbClr val="1186AB"/>
          </a:solidFill>
          <a:latin typeface="Arial" charset="0"/>
          <a:ea typeface="ＭＳ Ｐゴシック" charset="0"/>
        </a:defRPr>
      </a:lvl9pPr>
    </p:titleStyle>
    <p:bodyStyle>
      <a:lvl1pPr marL="228600" indent="-228600" algn="l" defTabSz="684213" rtl="0" eaLnBrk="0" fontAlgn="base" hangingPunct="0">
        <a:spcBef>
          <a:spcPts val="300"/>
        </a:spcBef>
        <a:spcAft>
          <a:spcPts val="300"/>
        </a:spcAft>
        <a:buClr>
          <a:schemeClr val="tx2"/>
        </a:buClr>
        <a:buFont typeface="Arial" panose="020B0604020202020204" pitchFamily="34" charset="0"/>
        <a:buChar char="•"/>
        <a:defRPr sz="2400" kern="1200">
          <a:solidFill>
            <a:srgbClr val="545559"/>
          </a:solidFill>
          <a:latin typeface="+mn-lt"/>
          <a:ea typeface="ＭＳ Ｐゴシック" charset="0"/>
          <a:cs typeface="ＭＳ Ｐゴシック" charset="0"/>
        </a:defRPr>
      </a:lvl1pPr>
      <a:lvl2pPr marL="457200" indent="-228600" algn="l" defTabSz="684213" rtl="0" eaLnBrk="0" fontAlgn="base" hangingPunct="0">
        <a:spcBef>
          <a:spcPts val="300"/>
        </a:spcBef>
        <a:spcAft>
          <a:spcPts val="300"/>
        </a:spcAft>
        <a:buClr>
          <a:srgbClr val="74B543"/>
        </a:buClr>
        <a:buFont typeface="Arial" panose="020B0604020202020204" pitchFamily="34" charset="0"/>
        <a:buChar char="•"/>
        <a:defRPr sz="2000" kern="1200">
          <a:solidFill>
            <a:srgbClr val="545559"/>
          </a:solidFill>
          <a:latin typeface="+mn-lt"/>
          <a:ea typeface="ＭＳ Ｐゴシック" charset="0"/>
          <a:cs typeface="+mn-cs"/>
        </a:defRPr>
      </a:lvl2pPr>
      <a:lvl3pPr marL="687388" indent="-230188" algn="l" defTabSz="684213" rtl="0" eaLnBrk="0" fontAlgn="base" hangingPunct="0">
        <a:spcBef>
          <a:spcPts val="300"/>
        </a:spcBef>
        <a:spcAft>
          <a:spcPts val="300"/>
        </a:spcAft>
        <a:buClr>
          <a:srgbClr val="0098BA"/>
        </a:buClr>
        <a:buFont typeface="Arial" panose="020B0604020202020204" pitchFamily="34" charset="0"/>
        <a:buChar char="•"/>
        <a:defRPr kern="1200">
          <a:solidFill>
            <a:srgbClr val="545559"/>
          </a:solidFill>
          <a:latin typeface="+mn-lt"/>
          <a:ea typeface="ＭＳ Ｐゴシック" charset="0"/>
          <a:cs typeface="+mn-cs"/>
        </a:defRPr>
      </a:lvl3pPr>
      <a:lvl4pPr marL="914400" indent="-228600" algn="l" defTabSz="684213" rtl="0" eaLnBrk="0" fontAlgn="base" hangingPunct="0">
        <a:spcBef>
          <a:spcPts val="300"/>
        </a:spcBef>
        <a:spcAft>
          <a:spcPts val="300"/>
        </a:spcAft>
        <a:buSzPct val="90000"/>
        <a:buFont typeface="Arial" panose="020B0604020202020204" pitchFamily="34" charset="0"/>
        <a:buChar char="•"/>
        <a:defRPr kern="1200">
          <a:solidFill>
            <a:srgbClr val="545559"/>
          </a:solidFill>
          <a:latin typeface="+mn-lt"/>
          <a:ea typeface="ＭＳ Ｐゴシック" charset="0"/>
          <a:cs typeface="+mn-cs"/>
        </a:defRPr>
      </a:lvl4pPr>
      <a:lvl5pPr marL="1144588" indent="-230188" algn="l" defTabSz="684213" rtl="0" eaLnBrk="0" fontAlgn="base" hangingPunct="0">
        <a:spcBef>
          <a:spcPts val="300"/>
        </a:spcBef>
        <a:spcAft>
          <a:spcPts val="300"/>
        </a:spcAft>
        <a:buSzPct val="90000"/>
        <a:buFont typeface="Arial" panose="020B0604020202020204" pitchFamily="34" charset="0"/>
        <a:buChar char="•"/>
        <a:defRPr kern="1200">
          <a:solidFill>
            <a:srgbClr val="545559"/>
          </a:solidFill>
          <a:latin typeface="+mn-lt"/>
          <a:ea typeface="ＭＳ Ｐゴシック" charset="0"/>
          <a:cs typeface="+mn-cs"/>
        </a:defRPr>
      </a:lvl5pPr>
      <a:lvl6pPr marL="1371600" indent="-227013" algn="l" defTabSz="685749" rtl="0" eaLnBrk="1" latinLnBrk="0" hangingPunct="1">
        <a:lnSpc>
          <a:spcPct val="100000"/>
        </a:lnSpc>
        <a:spcBef>
          <a:spcPts val="300"/>
        </a:spcBef>
        <a:spcAft>
          <a:spcPts val="300"/>
        </a:spcAft>
        <a:buClr>
          <a:schemeClr val="tx2"/>
        </a:buClr>
        <a:buSzPct val="90000"/>
        <a:buFont typeface="Arial" panose="020B0604020202020204" pitchFamily="34" charset="0"/>
        <a:buChar char="•"/>
        <a:defRPr sz="1200" kern="1200">
          <a:solidFill>
            <a:schemeClr val="tx2"/>
          </a:solidFill>
          <a:latin typeface="+mn-lt"/>
          <a:ea typeface="+mn-ea"/>
          <a:cs typeface="+mn-cs"/>
        </a:defRPr>
      </a:lvl6pPr>
      <a:lvl7pPr marL="16017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lang="en-US" sz="1200" kern="1200" dirty="0">
          <a:solidFill>
            <a:schemeClr val="tx2"/>
          </a:solidFill>
          <a:latin typeface="+mn-lt"/>
          <a:ea typeface="+mn-ea"/>
          <a:cs typeface="+mn-cs"/>
        </a:defRPr>
      </a:lvl7pPr>
      <a:lvl8pPr marL="1828800" indent="-227013"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baseline="0">
          <a:solidFill>
            <a:schemeClr val="tx2"/>
          </a:solidFill>
          <a:latin typeface="+mn-lt"/>
          <a:ea typeface="+mn-ea"/>
          <a:cs typeface="+mn-cs"/>
        </a:defRPr>
      </a:lvl8pPr>
      <a:lvl9pPr marL="20589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a:solidFill>
            <a:schemeClr val="tx2"/>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430388"/>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 id="2147483926" r:id="rId24"/>
    <p:sldLayoutId id="2147483927" r:id="rId25"/>
    <p:sldLayoutId id="2147483928" r:id="rId26"/>
    <p:sldLayoutId id="2147483929" r:id="rId27"/>
    <p:sldLayoutId id="2147483930" r:id="rId28"/>
    <p:sldLayoutId id="2147483931" r:id="rId29"/>
    <p:sldLayoutId id="2147483932" r:id="rId30"/>
    <p:sldLayoutId id="2147483933" r:id="rId31"/>
    <p:sldLayoutId id="2147483934" r:id="rId32"/>
    <p:sldLayoutId id="2147483935" r:id="rId33"/>
    <p:sldLayoutId id="2147483936" r:id="rId34"/>
    <p:sldLayoutId id="2147483937" r:id="rId35"/>
    <p:sldLayoutId id="2147483938" r:id="rId36"/>
    <p:sldLayoutId id="2147483939" r:id="rId37"/>
    <p:sldLayoutId id="2147483940" r:id="rId38"/>
    <p:sldLayoutId id="2147483941" r:id="rId39"/>
    <p:sldLayoutId id="2147483942" r:id="rId40"/>
  </p:sldLayoutIdLst>
  <p:hf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384">
          <p15:clr>
            <a:srgbClr val="F26B43"/>
          </p15:clr>
        </p15:guide>
        <p15:guide id="6" orient="horz" pos="3936">
          <p15:clr>
            <a:srgbClr val="F26B43"/>
          </p15:clr>
        </p15:guide>
        <p15:guide id="7" orient="horz" pos="4008">
          <p15:clr>
            <a:srgbClr val="F26B43"/>
          </p15:clr>
        </p15:guide>
        <p15:guide id="8" orient="horz" pos="3696">
          <p15:clr>
            <a:srgbClr val="F26B43"/>
          </p15:clr>
        </p15:guide>
        <p15:guide id="9" orient="horz" pos="960">
          <p15:clr>
            <a:srgbClr val="F26B43"/>
          </p15:clr>
        </p15:guide>
        <p15:guide id="10" orient="horz" pos="864">
          <p15:clr>
            <a:srgbClr val="F26B43"/>
          </p15:clr>
        </p15:guide>
        <p15:guide id="11" orient="horz" pos="64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918A27B-D0C2-466B-873C-5F8C852F7854}"/>
              </a:ext>
            </a:extLst>
          </p:cNvPr>
          <p:cNvGraphicFramePr>
            <a:graphicFrameLocks noChangeAspect="1"/>
          </p:cNvGraphicFramePr>
          <p:nvPr userDrawn="1">
            <p:custDataLst>
              <p:tags r:id="rId36"/>
            </p:custDataLst>
            <p:extLst>
              <p:ext uri="{D42A27DB-BD31-4B8C-83A1-F6EECF244321}">
                <p14:modId xmlns:p14="http://schemas.microsoft.com/office/powerpoint/2010/main" val="846458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347" imgH="348" progId="TCLayout.ActiveDocument.1">
                  <p:embed/>
                </p:oleObj>
              </mc:Choice>
              <mc:Fallback>
                <p:oleObj name="think-cell Slide" r:id="rId37" imgW="347" imgH="348" progId="TCLayout.ActiveDocument.1">
                  <p:embed/>
                  <p:pic>
                    <p:nvPicPr>
                      <p:cNvPr id="5" name="Object 4" hidden="1">
                        <a:extLst>
                          <a:ext uri="{FF2B5EF4-FFF2-40B4-BE49-F238E27FC236}">
                            <a16:creationId xmlns:a16="http://schemas.microsoft.com/office/drawing/2014/main" id="{C918A27B-D0C2-466B-873C-5F8C852F7854}"/>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562E7E6-B74B-2D41-B6D6-C76B1DCCDC59}"/>
              </a:ext>
            </a:extLst>
          </p:cNvPr>
          <p:cNvSpPr txBox="1"/>
          <p:nvPr/>
        </p:nvSpPr>
        <p:spPr>
          <a:xfrm>
            <a:off x="537030" y="6144577"/>
            <a:ext cx="388620" cy="365125"/>
          </a:xfrm>
          <a:prstGeom prst="rect">
            <a:avLst/>
          </a:prstGeom>
          <a:noFill/>
        </p:spPr>
        <p:txBody>
          <a:bodyPr wrap="none" rtlCol="0" anchor="ctr">
            <a:noAutofit/>
          </a:bodyPr>
          <a:lstStyle/>
          <a:p>
            <a:pPr algn="l"/>
            <a:fld id="{A7AA8B22-FDF6-2048-9CAC-8C55A3435F10}" type="slidenum">
              <a:rPr lang="en-GB" sz="800" noProof="0" smtClean="0">
                <a:solidFill>
                  <a:srgbClr val="000000"/>
                </a:solidFill>
                <a:latin typeface="Arial" panose="020B0604020202020204" pitchFamily="34" charset="0"/>
                <a:cs typeface="Arial" panose="020B0604020202020204" pitchFamily="34" charset="0"/>
              </a:rPr>
              <a:pPr algn="l"/>
              <a:t>‹#›</a:t>
            </a:fld>
            <a:endParaRPr lang="en-GB" sz="800" noProof="0">
              <a:solidFill>
                <a:srgbClr val="0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F495C6C-1645-D640-9E03-34C2A9A19A32}"/>
              </a:ext>
            </a:extLst>
          </p:cNvPr>
          <p:cNvSpPr txBox="1"/>
          <p:nvPr/>
        </p:nvSpPr>
        <p:spPr>
          <a:xfrm>
            <a:off x="819632" y="6144577"/>
            <a:ext cx="4114800" cy="36512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a:solidFill>
                  <a:srgbClr val="000000"/>
                </a:solidFill>
              </a:rPr>
              <a:t>|   </a:t>
            </a:r>
            <a:r>
              <a:rPr lang="en-GB" sz="800" noProof="0">
                <a:solidFill>
                  <a:srgbClr val="000000"/>
                </a:solidFill>
                <a:latin typeface="Arial" panose="020B0604020202020204" pitchFamily="34" charset="0"/>
                <a:cs typeface="Arial" panose="020B0604020202020204" pitchFamily="34" charset="0"/>
              </a:rPr>
              <a:t>  </a:t>
            </a:r>
            <a:r>
              <a:rPr lang="en-GB" sz="800" noProof="0" err="1">
                <a:solidFill>
                  <a:srgbClr val="000000"/>
                </a:solidFill>
                <a:latin typeface="Arial" panose="020B0604020202020204" pitchFamily="34" charset="0"/>
                <a:cs typeface="Arial" panose="020B0604020202020204" pitchFamily="34" charset="0"/>
              </a:rPr>
              <a:t>hexagonmi.com</a:t>
            </a:r>
            <a:endParaRPr lang="en-GB" sz="800" noProof="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63284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 id="2147483969" r:id="rId26"/>
    <p:sldLayoutId id="2147483970" r:id="rId27"/>
    <p:sldLayoutId id="2147483971" r:id="rId28"/>
    <p:sldLayoutId id="2147483972" r:id="rId29"/>
    <p:sldLayoutId id="2147483973" r:id="rId30"/>
    <p:sldLayoutId id="2147483974" r:id="rId31"/>
    <p:sldLayoutId id="2147483975" r:id="rId32"/>
    <p:sldLayoutId id="2147483976" r:id="rId33"/>
    <p:sldLayoutId id="2147483977" r:id="rId34"/>
  </p:sldLayoutIdLst>
  <p:hf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384">
          <p15:clr>
            <a:srgbClr val="F26B43"/>
          </p15:clr>
        </p15:guide>
        <p15:guide id="6" orient="horz" pos="3936">
          <p15:clr>
            <a:srgbClr val="F26B43"/>
          </p15:clr>
        </p15:guide>
        <p15:guide id="7" orient="horz" pos="4008">
          <p15:clr>
            <a:srgbClr val="F26B43"/>
          </p15:clr>
        </p15:guide>
        <p15:guide id="8" orient="horz" pos="3696">
          <p15:clr>
            <a:srgbClr val="F26B43"/>
          </p15:clr>
        </p15:guide>
        <p15:guide id="9" orient="horz" pos="960">
          <p15:clr>
            <a:srgbClr val="F26B43"/>
          </p15:clr>
        </p15:guide>
        <p15:guide id="10" orient="horz" pos="864">
          <p15:clr>
            <a:srgbClr val="F26B43"/>
          </p15:clr>
        </p15:guide>
        <p15:guide id="11" orient="horz"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71.xml"/><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7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image" Target="../media/image78.png"/><Relationship Id="rId3" Type="http://schemas.openxmlformats.org/officeDocument/2006/relationships/tags" Target="../tags/tag5.xml"/><Relationship Id="rId21" Type="http://schemas.openxmlformats.org/officeDocument/2006/relationships/slideLayout" Target="../slideLayouts/slideLayout34.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image" Target="../media/image77.png"/><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image" Target="../media/image81.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image" Target="../media/image76.png"/><Relationship Id="rId32" Type="http://schemas.openxmlformats.org/officeDocument/2006/relationships/image" Target="../media/image84.png"/><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image" Target="../media/image75.png"/><Relationship Id="rId28" Type="http://schemas.openxmlformats.org/officeDocument/2006/relationships/image" Target="../media/image80.png"/><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image" Target="../media/image83.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notesSlide" Target="../notesSlides/notesSlide22.xml"/><Relationship Id="rId27" Type="http://schemas.openxmlformats.org/officeDocument/2006/relationships/image" Target="../media/image79.png"/><Relationship Id="rId30"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A033ED-FF32-5B5C-0B55-A78A1D7AE0B0}"/>
              </a:ext>
            </a:extLst>
          </p:cNvPr>
          <p:cNvSpPr/>
          <p:nvPr/>
        </p:nvSpPr>
        <p:spPr>
          <a:xfrm>
            <a:off x="3671047" y="-40342"/>
            <a:ext cx="8538881" cy="6795247"/>
          </a:xfrm>
          <a:custGeom>
            <a:avLst/>
            <a:gdLst>
              <a:gd name="connsiteX0" fmla="*/ 0 w 3792070"/>
              <a:gd name="connsiteY0" fmla="*/ 0 h 2559424"/>
              <a:gd name="connsiteX1" fmla="*/ 3792070 w 3792070"/>
              <a:gd name="connsiteY1" fmla="*/ 0 h 2559424"/>
              <a:gd name="connsiteX2" fmla="*/ 3792070 w 3792070"/>
              <a:gd name="connsiteY2" fmla="*/ 2559424 h 2559424"/>
              <a:gd name="connsiteX3" fmla="*/ 0 w 3792070"/>
              <a:gd name="connsiteY3" fmla="*/ 2559424 h 2559424"/>
              <a:gd name="connsiteX4" fmla="*/ 0 w 3792070"/>
              <a:gd name="connsiteY4" fmla="*/ 0 h 2559424"/>
              <a:gd name="connsiteX0" fmla="*/ 0 w 14038728"/>
              <a:gd name="connsiteY0" fmla="*/ 2191871 h 4751295"/>
              <a:gd name="connsiteX1" fmla="*/ 14038728 w 14038728"/>
              <a:gd name="connsiteY1" fmla="*/ 0 h 4751295"/>
              <a:gd name="connsiteX2" fmla="*/ 3792070 w 14038728"/>
              <a:gd name="connsiteY2" fmla="*/ 4751295 h 4751295"/>
              <a:gd name="connsiteX3" fmla="*/ 0 w 14038728"/>
              <a:gd name="connsiteY3" fmla="*/ 4751295 h 4751295"/>
              <a:gd name="connsiteX4" fmla="*/ 0 w 14038728"/>
              <a:gd name="connsiteY4" fmla="*/ 2191871 h 4751295"/>
              <a:gd name="connsiteX0" fmla="*/ 0 w 14038728"/>
              <a:gd name="connsiteY0" fmla="*/ 2191871 h 6781801"/>
              <a:gd name="connsiteX1" fmla="*/ 14038728 w 14038728"/>
              <a:gd name="connsiteY1" fmla="*/ 0 h 6781801"/>
              <a:gd name="connsiteX2" fmla="*/ 14025282 w 14038728"/>
              <a:gd name="connsiteY2" fmla="*/ 6781801 h 6781801"/>
              <a:gd name="connsiteX3" fmla="*/ 0 w 14038728"/>
              <a:gd name="connsiteY3" fmla="*/ 4751295 h 6781801"/>
              <a:gd name="connsiteX4" fmla="*/ 0 w 14038728"/>
              <a:gd name="connsiteY4" fmla="*/ 2191871 h 6781801"/>
              <a:gd name="connsiteX0" fmla="*/ 5513294 w 14038728"/>
              <a:gd name="connsiteY0" fmla="*/ 13448 h 6781801"/>
              <a:gd name="connsiteX1" fmla="*/ 14038728 w 14038728"/>
              <a:gd name="connsiteY1" fmla="*/ 0 h 6781801"/>
              <a:gd name="connsiteX2" fmla="*/ 14025282 w 14038728"/>
              <a:gd name="connsiteY2" fmla="*/ 6781801 h 6781801"/>
              <a:gd name="connsiteX3" fmla="*/ 0 w 14038728"/>
              <a:gd name="connsiteY3" fmla="*/ 4751295 h 6781801"/>
              <a:gd name="connsiteX4" fmla="*/ 5513294 w 14038728"/>
              <a:gd name="connsiteY4" fmla="*/ 13448 h 6781801"/>
              <a:gd name="connsiteX0" fmla="*/ 5499847 w 14038728"/>
              <a:gd name="connsiteY0" fmla="*/ 0 h 6795247"/>
              <a:gd name="connsiteX1" fmla="*/ 14038728 w 14038728"/>
              <a:gd name="connsiteY1" fmla="*/ 13446 h 6795247"/>
              <a:gd name="connsiteX2" fmla="*/ 14025282 w 14038728"/>
              <a:gd name="connsiteY2" fmla="*/ 6795247 h 6795247"/>
              <a:gd name="connsiteX3" fmla="*/ 0 w 14038728"/>
              <a:gd name="connsiteY3" fmla="*/ 4764741 h 6795247"/>
              <a:gd name="connsiteX4" fmla="*/ 5499847 w 14038728"/>
              <a:gd name="connsiteY4" fmla="*/ 0 h 6795247"/>
              <a:gd name="connsiteX0" fmla="*/ 0 w 8538881"/>
              <a:gd name="connsiteY0" fmla="*/ 0 h 6795247"/>
              <a:gd name="connsiteX1" fmla="*/ 8538881 w 8538881"/>
              <a:gd name="connsiteY1" fmla="*/ 13446 h 6795247"/>
              <a:gd name="connsiteX2" fmla="*/ 8525435 w 8538881"/>
              <a:gd name="connsiteY2" fmla="*/ 6795247 h 6795247"/>
              <a:gd name="connsiteX3" fmla="*/ 3200400 w 8538881"/>
              <a:gd name="connsiteY3" fmla="*/ 6795246 h 6795247"/>
              <a:gd name="connsiteX4" fmla="*/ 0 w 8538881"/>
              <a:gd name="connsiteY4" fmla="*/ 0 h 679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81" h="6795247">
                <a:moveTo>
                  <a:pt x="0" y="0"/>
                </a:moveTo>
                <a:lnTo>
                  <a:pt x="8538881" y="13446"/>
                </a:lnTo>
                <a:lnTo>
                  <a:pt x="8525435" y="6795247"/>
                </a:lnTo>
                <a:lnTo>
                  <a:pt x="3200400" y="6795246"/>
                </a:lnTo>
                <a:lnTo>
                  <a:pt x="0" y="0"/>
                </a:lnTo>
                <a:close/>
              </a:path>
            </a:pathLst>
          </a:cu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Rectangle 12">
            <a:extLst>
              <a:ext uri="{FF2B5EF4-FFF2-40B4-BE49-F238E27FC236}">
                <a16:creationId xmlns:a16="http://schemas.microsoft.com/office/drawing/2014/main" id="{DA71004D-4717-724E-AF6D-B9C050812162}"/>
              </a:ext>
            </a:extLst>
          </p:cNvPr>
          <p:cNvSpPr/>
          <p:nvPr/>
        </p:nvSpPr>
        <p:spPr>
          <a:xfrm flipV="1">
            <a:off x="0" y="-29038"/>
            <a:ext cx="12209376" cy="4024712"/>
          </a:xfrm>
          <a:prstGeom prst="rect">
            <a:avLst/>
          </a:prstGeom>
          <a:gradFill flip="none" rotWithShape="1">
            <a:gsLst>
              <a:gs pos="100000">
                <a:schemeClr val="accent4"/>
              </a:gs>
              <a:gs pos="0">
                <a:schemeClr val="accent4">
                  <a:alpha val="0"/>
                  <a:lumMod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73705884-0CF7-43BE-B4E8-6D5450D41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08A224C-5A80-4582-9FDC-DD916A20CB80}"/>
              </a:ext>
            </a:extLst>
          </p:cNvPr>
          <p:cNvSpPr>
            <a:spLocks noGrp="1"/>
          </p:cNvSpPr>
          <p:nvPr>
            <p:ph type="title"/>
          </p:nvPr>
        </p:nvSpPr>
        <p:spPr>
          <a:xfrm>
            <a:off x="709749" y="609600"/>
            <a:ext cx="10972800" cy="410233"/>
          </a:xfrm>
        </p:spPr>
        <p:txBody>
          <a:bodyPr/>
          <a:lstStyle/>
          <a:p>
            <a:r>
              <a:rPr lang="en-US" sz="2800" dirty="0"/>
              <a:t>SIBO 2022</a:t>
            </a:r>
          </a:p>
        </p:txBody>
      </p:sp>
      <p:cxnSp>
        <p:nvCxnSpPr>
          <p:cNvPr id="28" name="Straight Connector 27">
            <a:extLst>
              <a:ext uri="{FF2B5EF4-FFF2-40B4-BE49-F238E27FC236}">
                <a16:creationId xmlns:a16="http://schemas.microsoft.com/office/drawing/2014/main" id="{A2AE1630-F966-B74D-8574-CA0EB1AA1028}"/>
              </a:ext>
            </a:extLst>
          </p:cNvPr>
          <p:cNvCxnSpPr>
            <a:cxnSpLocks/>
          </p:cNvCxnSpPr>
          <p:nvPr/>
        </p:nvCxnSpPr>
        <p:spPr>
          <a:xfrm>
            <a:off x="509451" y="649399"/>
            <a:ext cx="0" cy="280632"/>
          </a:xfrm>
          <a:prstGeom prst="line">
            <a:avLst/>
          </a:prstGeom>
          <a:ln w="50800">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263601-32F0-F444-9558-A69DE81CF566}"/>
              </a:ext>
            </a:extLst>
          </p:cNvPr>
          <p:cNvCxnSpPr>
            <a:cxnSpLocks/>
          </p:cNvCxnSpPr>
          <p:nvPr/>
        </p:nvCxnSpPr>
        <p:spPr>
          <a:xfrm>
            <a:off x="3649515" y="-62547"/>
            <a:ext cx="3228557" cy="6844347"/>
          </a:xfrm>
          <a:prstGeom prst="line">
            <a:avLst/>
          </a:prstGeom>
          <a:ln w="47625">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6" name="Picture 4">
            <a:extLst>
              <a:ext uri="{FF2B5EF4-FFF2-40B4-BE49-F238E27FC236}">
                <a16:creationId xmlns:a16="http://schemas.microsoft.com/office/drawing/2014/main" id="{DD924366-93A8-1942-BBA4-AA2D72C33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56739"/>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8">
            <a:extLst>
              <a:ext uri="{FF2B5EF4-FFF2-40B4-BE49-F238E27FC236}">
                <a16:creationId xmlns:a16="http://schemas.microsoft.com/office/drawing/2014/main" id="{DB4321A5-36F2-1249-A454-F611D9FEFB7B}"/>
              </a:ext>
            </a:extLst>
          </p:cNvPr>
          <p:cNvSpPr txBox="1"/>
          <p:nvPr/>
        </p:nvSpPr>
        <p:spPr>
          <a:xfrm>
            <a:off x="399716" y="5398249"/>
            <a:ext cx="620279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97BA"/>
                </a:solidFill>
                <a:effectLst/>
                <a:uLnTx/>
                <a:uFillTx/>
                <a:latin typeface="Arial" panose="020B0604020202020204" pitchFamily="34" charset="0"/>
                <a:ea typeface="+mn-ea"/>
                <a:cs typeface="Arial" panose="020B0604020202020204" pitchFamily="34" charset="0"/>
              </a:rPr>
              <a:t>Conseils pour l’achat de votre première machine commandée par ordinateur</a:t>
            </a:r>
            <a:endParaRPr kumimoji="0" lang="en-US" sz="2800" b="1" i="0" u="none" strike="noStrike" kern="1200" cap="none" spc="0" normalizeH="0" baseline="0" noProof="0" dirty="0">
              <a:ln>
                <a:noFill/>
              </a:ln>
              <a:solidFill>
                <a:srgbClr val="0097BA"/>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B162C029-DF59-3140-7D2C-F4D3E36CE787}"/>
              </a:ext>
            </a:extLst>
          </p:cNvPr>
          <p:cNvPicPr>
            <a:picLocks noChangeAspect="1"/>
          </p:cNvPicPr>
          <p:nvPr/>
        </p:nvPicPr>
        <p:blipFill>
          <a:blip r:embed="rId5"/>
          <a:srcRect/>
          <a:stretch/>
        </p:blipFill>
        <p:spPr>
          <a:xfrm>
            <a:off x="10842681" y="6133788"/>
            <a:ext cx="537443" cy="537443"/>
          </a:xfrm>
          <a:prstGeom prst="rect">
            <a:avLst/>
          </a:prstGeom>
        </p:spPr>
      </p:pic>
    </p:spTree>
    <p:extLst>
      <p:ext uri="{BB962C8B-B14F-4D97-AF65-F5344CB8AC3E}">
        <p14:creationId xmlns:p14="http://schemas.microsoft.com/office/powerpoint/2010/main" val="533731545"/>
      </p:ext>
    </p:extLst>
  </p:cSld>
  <p:clrMapOvr>
    <a:masterClrMapping/>
  </p:clrMapOvr>
  <mc:AlternateContent xmlns:mc="http://schemas.openxmlformats.org/markup-compatibility/2006" xmlns:p14="http://schemas.microsoft.com/office/powerpoint/2010/main">
    <mc:Choice Requires="p14">
      <p:transition spd="med" p14:dur="700" advTm="92080">
        <p:fade/>
      </p:transition>
    </mc:Choice>
    <mc:Fallback xmlns="">
      <p:transition spd="med" advTm="9208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Choisir la machine commandée par ordinateur qui convient à votre production</a:t>
            </a:r>
            <a:endParaRPr lang="en-CA" sz="2800" b="1" dirty="0">
              <a:solidFill>
                <a:schemeClr val="bg1"/>
              </a:solidFill>
              <a:latin typeface="Arial" panose="020B0604020202020204" pitchFamily="34" charset="0"/>
              <a:cs typeface="Arial" panose="020B0604020202020204" pitchFamily="34" charset="0"/>
            </a:endParaRPr>
          </a:p>
        </p:txBody>
      </p:sp>
      <p:sp>
        <p:nvSpPr>
          <p:cNvPr id="4" name="Tijdelijke aanduiding voor tekst 5">
            <a:extLst>
              <a:ext uri="{FF2B5EF4-FFF2-40B4-BE49-F238E27FC236}">
                <a16:creationId xmlns:a16="http://schemas.microsoft.com/office/drawing/2014/main" id="{547EB8CB-C344-18AE-AFA8-D2FC21CD5DE4}"/>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Nesting</a:t>
            </a:r>
          </a:p>
        </p:txBody>
      </p:sp>
      <p:sp>
        <p:nvSpPr>
          <p:cNvPr id="2" name="Tijdelijke aanduiding voor inhoud 7">
            <a:extLst>
              <a:ext uri="{FF2B5EF4-FFF2-40B4-BE49-F238E27FC236}">
                <a16:creationId xmlns:a16="http://schemas.microsoft.com/office/drawing/2014/main" id="{E50D3291-7204-FFAB-51DA-4FBDB548E567}"/>
              </a:ext>
            </a:extLst>
          </p:cNvPr>
          <p:cNvSpPr txBox="1">
            <a:spLocks/>
          </p:cNvSpPr>
          <p:nvPr/>
        </p:nvSpPr>
        <p:spPr>
          <a:xfrm>
            <a:off x="333264" y="2317641"/>
            <a:ext cx="11541236" cy="437899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bg1"/>
                </a:solidFill>
              </a:rPr>
              <a:t>Fonctionne mieux pour les usines de petite à moyenne taille travaillant en particulier sur des projets personnalisés.</a:t>
            </a:r>
          </a:p>
          <a:p>
            <a:endParaRPr lang="fr-FR" dirty="0">
              <a:solidFill>
                <a:schemeClr val="bg1"/>
              </a:solidFill>
            </a:endParaRPr>
          </a:p>
          <a:p>
            <a:r>
              <a:rPr lang="fr-FR" dirty="0">
                <a:solidFill>
                  <a:schemeClr val="bg1"/>
                </a:solidFill>
              </a:rPr>
              <a:t>Economies de main-d'œuvre.</a:t>
            </a:r>
          </a:p>
          <a:p>
            <a:endParaRPr lang="fr-FR" dirty="0">
              <a:solidFill>
                <a:schemeClr val="bg1"/>
              </a:solidFill>
            </a:endParaRPr>
          </a:p>
          <a:p>
            <a:r>
              <a:rPr lang="fr-FR" dirty="0">
                <a:solidFill>
                  <a:schemeClr val="bg1"/>
                </a:solidFill>
              </a:rPr>
              <a:t>L'espace requis est moindre.</a:t>
            </a:r>
          </a:p>
          <a:p>
            <a:endParaRPr lang="fr-FR" dirty="0">
              <a:solidFill>
                <a:schemeClr val="bg1"/>
              </a:solidFill>
            </a:endParaRPr>
          </a:p>
          <a:p>
            <a:r>
              <a:rPr lang="fr-FR" dirty="0">
                <a:solidFill>
                  <a:schemeClr val="bg1"/>
                </a:solidFill>
              </a:rPr>
              <a:t>Produit jusqu'à 10 % de chutes en moins que les pièces optimisées sur des projets personnalisés.</a:t>
            </a:r>
          </a:p>
          <a:p>
            <a:r>
              <a:rPr lang="fr-FR"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586752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Choisir la machine commandée par ordinateur qui convient à votre production</a:t>
            </a:r>
            <a:endParaRPr lang="en-CA" sz="2800" b="1" dirty="0">
              <a:solidFill>
                <a:schemeClr val="bg1"/>
              </a:solidFill>
              <a:latin typeface="Arial" panose="020B0604020202020204" pitchFamily="34" charset="0"/>
              <a:cs typeface="Arial" panose="020B0604020202020204" pitchFamily="34" charset="0"/>
            </a:endParaRPr>
          </a:p>
        </p:txBody>
      </p:sp>
      <p:sp>
        <p:nvSpPr>
          <p:cNvPr id="4" name="Tijdelijke aanduiding voor tekst 5">
            <a:extLst>
              <a:ext uri="{FF2B5EF4-FFF2-40B4-BE49-F238E27FC236}">
                <a16:creationId xmlns:a16="http://schemas.microsoft.com/office/drawing/2014/main" id="{547EB8CB-C344-18AE-AFA8-D2FC21CD5DE4}"/>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Point to Point</a:t>
            </a:r>
          </a:p>
        </p:txBody>
      </p:sp>
      <p:sp>
        <p:nvSpPr>
          <p:cNvPr id="2" name="Tijdelijke aanduiding voor inhoud 7">
            <a:extLst>
              <a:ext uri="{FF2B5EF4-FFF2-40B4-BE49-F238E27FC236}">
                <a16:creationId xmlns:a16="http://schemas.microsoft.com/office/drawing/2014/main" id="{E50D3291-7204-FFAB-51DA-4FBDB548E567}"/>
              </a:ext>
            </a:extLst>
          </p:cNvPr>
          <p:cNvSpPr txBox="1">
            <a:spLocks/>
          </p:cNvSpPr>
          <p:nvPr/>
        </p:nvSpPr>
        <p:spPr>
          <a:xfrm>
            <a:off x="333264" y="2317641"/>
            <a:ext cx="11541236" cy="437899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bg1"/>
                </a:solidFill>
              </a:rPr>
              <a:t>Fonctionne bien pour un atelier à grand volume produisant des articles standard avec un grand nombre de pièces similaires.</a:t>
            </a:r>
          </a:p>
          <a:p>
            <a:endParaRPr lang="fr-FR" dirty="0">
              <a:solidFill>
                <a:schemeClr val="bg1"/>
              </a:solidFill>
            </a:endParaRPr>
          </a:p>
          <a:p>
            <a:r>
              <a:rPr lang="fr-FR" dirty="0">
                <a:solidFill>
                  <a:schemeClr val="bg1"/>
                </a:solidFill>
              </a:rPr>
              <a:t>Les pièces peuvent être coupées en piles avec une scie à panneaux </a:t>
            </a:r>
          </a:p>
          <a:p>
            <a:endParaRPr lang="fr-FR" dirty="0">
              <a:solidFill>
                <a:schemeClr val="bg1"/>
              </a:solidFill>
            </a:endParaRPr>
          </a:p>
          <a:p>
            <a:r>
              <a:rPr lang="fr-FR" dirty="0">
                <a:solidFill>
                  <a:schemeClr val="bg1"/>
                </a:solidFill>
              </a:rPr>
              <a:t>Toutes les pièce d'un même type sont usinées les unes après les autres à l'aide du même fichier sur la machine.</a:t>
            </a:r>
          </a:p>
          <a:p>
            <a:endParaRPr lang="fr-FR" dirty="0">
              <a:solidFill>
                <a:schemeClr val="bg1"/>
              </a:solidFill>
            </a:endParaRPr>
          </a:p>
          <a:p>
            <a:r>
              <a:rPr lang="fr-FR" dirty="0">
                <a:solidFill>
                  <a:schemeClr val="bg1"/>
                </a:solidFill>
              </a:rPr>
              <a:t>Possibilité d’usiner sur les côtés de chaque pièce</a:t>
            </a:r>
            <a:endParaRPr lang="en-US" dirty="0">
              <a:solidFill>
                <a:schemeClr val="bg1"/>
              </a:solidFill>
            </a:endParaRPr>
          </a:p>
        </p:txBody>
      </p:sp>
    </p:spTree>
    <p:extLst>
      <p:ext uri="{BB962C8B-B14F-4D97-AF65-F5344CB8AC3E}">
        <p14:creationId xmlns:p14="http://schemas.microsoft.com/office/powerpoint/2010/main" val="682698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C5B3DE-67D8-55FD-8C69-75FE9F380857}"/>
              </a:ext>
            </a:extLst>
          </p:cNvPr>
          <p:cNvSpPr txBox="1"/>
          <p:nvPr/>
        </p:nvSpPr>
        <p:spPr>
          <a:xfrm>
            <a:off x="246529" y="2705725"/>
            <a:ext cx="11698942" cy="2123658"/>
          </a:xfrm>
          <a:prstGeom prst="rect">
            <a:avLst/>
          </a:prstGeom>
          <a:noFill/>
        </p:spPr>
        <p:txBody>
          <a:bodyPr wrap="square" rtlCol="0">
            <a:spAutoFit/>
          </a:bodyPr>
          <a:lstStyle/>
          <a:p>
            <a:pPr algn="ctr"/>
            <a:r>
              <a:rPr lang="fr-FR" sz="4400" b="1" dirty="0">
                <a:solidFill>
                  <a:schemeClr val="bg1"/>
                </a:solidFill>
                <a:latin typeface="Arial" panose="020B0604020202020204" pitchFamily="34" charset="0"/>
                <a:cs typeface="Arial" panose="020B0604020202020204" pitchFamily="34" charset="0"/>
              </a:rPr>
              <a:t>Éléments nécessaires à la configuration et à l’utilisation d’une machine commandée par ordinateur</a:t>
            </a:r>
            <a:endParaRPr lang="en-CA"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849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Éléments nécessaires à la configuration et à l’utilisation d’une machine commandée par ordinateur</a:t>
            </a:r>
            <a:endParaRPr lang="en-CA" sz="2800" b="1" dirty="0">
              <a:solidFill>
                <a:schemeClr val="bg1"/>
              </a:solidFill>
              <a:latin typeface="Arial" panose="020B0604020202020204" pitchFamily="34" charset="0"/>
              <a:cs typeface="Arial" panose="020B0604020202020204" pitchFamily="34" charset="0"/>
            </a:endParaRPr>
          </a:p>
        </p:txBody>
      </p:sp>
      <p:sp>
        <p:nvSpPr>
          <p:cNvPr id="4" name="Tijdelijke aanduiding voor tekst 5">
            <a:extLst>
              <a:ext uri="{FF2B5EF4-FFF2-40B4-BE49-F238E27FC236}">
                <a16:creationId xmlns:a16="http://schemas.microsoft.com/office/drawing/2014/main" id="{547EB8CB-C344-18AE-AFA8-D2FC21CD5DE4}"/>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Compresseur</a:t>
            </a:r>
          </a:p>
        </p:txBody>
      </p:sp>
      <p:pic>
        <p:nvPicPr>
          <p:cNvPr id="6146" name="Picture 2" descr="See the source image">
            <a:extLst>
              <a:ext uri="{FF2B5EF4-FFF2-40B4-BE49-F238E27FC236}">
                <a16:creationId xmlns:a16="http://schemas.microsoft.com/office/drawing/2014/main" id="{DE40602F-E8BD-A035-F3E6-1252C0D90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994" y="2128524"/>
            <a:ext cx="5966011" cy="447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696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Éléments nécessaires à la configuration et à l’utilisation d’une machine commandée par ordinateur</a:t>
            </a:r>
            <a:endParaRPr lang="en-CA" sz="2800" b="1" dirty="0">
              <a:solidFill>
                <a:schemeClr val="bg1"/>
              </a:solidFill>
              <a:latin typeface="Arial" panose="020B0604020202020204" pitchFamily="34" charset="0"/>
              <a:cs typeface="Arial" panose="020B0604020202020204" pitchFamily="34" charset="0"/>
            </a:endParaRPr>
          </a:p>
        </p:txBody>
      </p:sp>
      <p:sp>
        <p:nvSpPr>
          <p:cNvPr id="4" name="Tijdelijke aanduiding voor tekst 5">
            <a:extLst>
              <a:ext uri="{FF2B5EF4-FFF2-40B4-BE49-F238E27FC236}">
                <a16:creationId xmlns:a16="http://schemas.microsoft.com/office/drawing/2014/main" id="{547EB8CB-C344-18AE-AFA8-D2FC21CD5DE4}"/>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err="1">
                <a:solidFill>
                  <a:srgbClr val="92D050"/>
                </a:solidFill>
              </a:rPr>
              <a:t>Dépoussiéreur</a:t>
            </a:r>
            <a:endParaRPr lang="fr" b="1" dirty="0">
              <a:solidFill>
                <a:srgbClr val="92D050"/>
              </a:solidFill>
            </a:endParaRPr>
          </a:p>
        </p:txBody>
      </p:sp>
      <p:pic>
        <p:nvPicPr>
          <p:cNvPr id="6146" name="Picture 2">
            <a:extLst>
              <a:ext uri="{FF2B5EF4-FFF2-40B4-BE49-F238E27FC236}">
                <a16:creationId xmlns:a16="http://schemas.microsoft.com/office/drawing/2014/main" id="{DE40602F-E8BD-A035-F3E6-1252C0D9054C}"/>
              </a:ext>
            </a:extLst>
          </p:cNvPr>
          <p:cNvPicPr>
            <a:picLocks noChangeAspect="1" noChangeArrowheads="1"/>
          </p:cNvPicPr>
          <p:nvPr/>
        </p:nvPicPr>
        <p:blipFill>
          <a:blip r:embed="rId3"/>
          <a:srcRect/>
          <a:stretch/>
        </p:blipFill>
        <p:spPr bwMode="auto">
          <a:xfrm>
            <a:off x="3858745" y="2128524"/>
            <a:ext cx="4474508" cy="447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27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Éléments nécessaires à la configuration et à l’utilisation d’une machine commandée par ordinateur</a:t>
            </a:r>
            <a:endParaRPr lang="en-CA" sz="2800" b="1" dirty="0">
              <a:solidFill>
                <a:schemeClr val="bg1"/>
              </a:solidFill>
              <a:latin typeface="Arial" panose="020B0604020202020204" pitchFamily="34" charset="0"/>
              <a:cs typeface="Arial" panose="020B0604020202020204" pitchFamily="34" charset="0"/>
            </a:endParaRPr>
          </a:p>
        </p:txBody>
      </p:sp>
      <p:sp>
        <p:nvSpPr>
          <p:cNvPr id="4" name="Tijdelijke aanduiding voor tekst 5">
            <a:extLst>
              <a:ext uri="{FF2B5EF4-FFF2-40B4-BE49-F238E27FC236}">
                <a16:creationId xmlns:a16="http://schemas.microsoft.com/office/drawing/2014/main" id="{547EB8CB-C344-18AE-AFA8-D2FC21CD5DE4}"/>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Pompe a Vide</a:t>
            </a:r>
          </a:p>
        </p:txBody>
      </p:sp>
      <p:pic>
        <p:nvPicPr>
          <p:cNvPr id="6146" name="Picture 2">
            <a:extLst>
              <a:ext uri="{FF2B5EF4-FFF2-40B4-BE49-F238E27FC236}">
                <a16:creationId xmlns:a16="http://schemas.microsoft.com/office/drawing/2014/main" id="{DE40602F-E8BD-A035-F3E6-1252C0D9054C}"/>
              </a:ext>
            </a:extLst>
          </p:cNvPr>
          <p:cNvPicPr>
            <a:picLocks noChangeAspect="1" noChangeArrowheads="1"/>
          </p:cNvPicPr>
          <p:nvPr/>
        </p:nvPicPr>
        <p:blipFill>
          <a:blip r:embed="rId3"/>
          <a:srcRect/>
          <a:stretch/>
        </p:blipFill>
        <p:spPr bwMode="auto">
          <a:xfrm>
            <a:off x="3112994" y="2378351"/>
            <a:ext cx="5966011" cy="3974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628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Éléments nécessaires à la configuration et à l’utilisation d’une machine commandée par ordinateur</a:t>
            </a:r>
            <a:endParaRPr lang="en-CA" sz="2800" b="1" dirty="0">
              <a:solidFill>
                <a:schemeClr val="bg1"/>
              </a:solidFill>
              <a:latin typeface="Arial" panose="020B0604020202020204" pitchFamily="34" charset="0"/>
              <a:cs typeface="Arial" panose="020B0604020202020204" pitchFamily="34" charset="0"/>
            </a:endParaRPr>
          </a:p>
        </p:txBody>
      </p:sp>
      <p:sp>
        <p:nvSpPr>
          <p:cNvPr id="4" name="Tijdelijke aanduiding voor tekst 5">
            <a:extLst>
              <a:ext uri="{FF2B5EF4-FFF2-40B4-BE49-F238E27FC236}">
                <a16:creationId xmlns:a16="http://schemas.microsoft.com/office/drawing/2014/main" id="{547EB8CB-C344-18AE-AFA8-D2FC21CD5DE4}"/>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Outils</a:t>
            </a:r>
          </a:p>
        </p:txBody>
      </p:sp>
      <p:pic>
        <p:nvPicPr>
          <p:cNvPr id="6146" name="Picture 2">
            <a:extLst>
              <a:ext uri="{FF2B5EF4-FFF2-40B4-BE49-F238E27FC236}">
                <a16:creationId xmlns:a16="http://schemas.microsoft.com/office/drawing/2014/main" id="{DE40602F-E8BD-A035-F3E6-1252C0D9054C}"/>
              </a:ext>
            </a:extLst>
          </p:cNvPr>
          <p:cNvPicPr>
            <a:picLocks noChangeAspect="1" noChangeArrowheads="1"/>
          </p:cNvPicPr>
          <p:nvPr/>
        </p:nvPicPr>
        <p:blipFill>
          <a:blip r:embed="rId3"/>
          <a:srcRect/>
          <a:stretch/>
        </p:blipFill>
        <p:spPr bwMode="auto">
          <a:xfrm>
            <a:off x="457328" y="2493243"/>
            <a:ext cx="4801647" cy="34251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See the source image">
            <a:extLst>
              <a:ext uri="{FF2B5EF4-FFF2-40B4-BE49-F238E27FC236}">
                <a16:creationId xmlns:a16="http://schemas.microsoft.com/office/drawing/2014/main" id="{63941A5B-652D-D998-680F-BA1FB7EF8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988" y="2493243"/>
            <a:ext cx="6089201" cy="342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804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C5B3DE-67D8-55FD-8C69-75FE9F380857}"/>
              </a:ext>
            </a:extLst>
          </p:cNvPr>
          <p:cNvSpPr txBox="1"/>
          <p:nvPr/>
        </p:nvSpPr>
        <p:spPr>
          <a:xfrm>
            <a:off x="246529" y="2705725"/>
            <a:ext cx="11698942" cy="1446550"/>
          </a:xfrm>
          <a:prstGeom prst="rect">
            <a:avLst/>
          </a:prstGeom>
          <a:noFill/>
        </p:spPr>
        <p:txBody>
          <a:bodyPr wrap="square" rtlCol="0">
            <a:spAutoFit/>
          </a:bodyPr>
          <a:lstStyle/>
          <a:p>
            <a:pPr algn="ctr"/>
            <a:r>
              <a:rPr lang="fr-FR" sz="4400" b="1" dirty="0">
                <a:solidFill>
                  <a:schemeClr val="bg1"/>
                </a:solidFill>
                <a:latin typeface="Arial" panose="020B0604020202020204" pitchFamily="34" charset="0"/>
                <a:cs typeface="Arial" panose="020B0604020202020204" pitchFamily="34" charset="0"/>
              </a:rPr>
              <a:t>Types de logiciels disponibles pour passer de la conception à la fabrication</a:t>
            </a:r>
            <a:endParaRPr lang="en-CA"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5171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Types de logiciels disponibles pour passer de la conception à la fabrication</a:t>
            </a:r>
            <a:endParaRPr lang="en-CA" sz="2800" b="1" dirty="0">
              <a:solidFill>
                <a:schemeClr val="bg1"/>
              </a:solidFill>
              <a:latin typeface="Arial" panose="020B0604020202020204" pitchFamily="34" charset="0"/>
              <a:cs typeface="Arial" panose="020B0604020202020204" pitchFamily="34" charset="0"/>
            </a:endParaRPr>
          </a:p>
        </p:txBody>
      </p:sp>
      <p:sp>
        <p:nvSpPr>
          <p:cNvPr id="2" name="Tijdelijke aanduiding voor inhoud 7">
            <a:extLst>
              <a:ext uri="{FF2B5EF4-FFF2-40B4-BE49-F238E27FC236}">
                <a16:creationId xmlns:a16="http://schemas.microsoft.com/office/drawing/2014/main" id="{E50D3291-7204-FFAB-51DA-4FBDB548E567}"/>
              </a:ext>
            </a:extLst>
          </p:cNvPr>
          <p:cNvSpPr txBox="1">
            <a:spLocks/>
          </p:cNvSpPr>
          <p:nvPr/>
        </p:nvSpPr>
        <p:spPr>
          <a:xfrm>
            <a:off x="333264" y="2317641"/>
            <a:ext cx="11541236" cy="437899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chemeClr val="bg1"/>
                </a:solidFill>
              </a:rPr>
              <a:t>La création de programmes pour votre CNC s'appelle la programmation CNC et peut être effectuée selon trois méthodes différentes:</a:t>
            </a:r>
          </a:p>
          <a:p>
            <a:pPr marL="0" indent="0">
              <a:buNone/>
            </a:pPr>
            <a:endParaRPr lang="fr-FR" dirty="0">
              <a:solidFill>
                <a:schemeClr val="bg1"/>
              </a:solidFill>
            </a:endParaRPr>
          </a:p>
          <a:p>
            <a:r>
              <a:rPr lang="fr-FR" dirty="0">
                <a:solidFill>
                  <a:schemeClr val="bg1"/>
                </a:solidFill>
              </a:rPr>
              <a:t>Avec un éditeur de code</a:t>
            </a:r>
          </a:p>
          <a:p>
            <a:endParaRPr lang="fr-FR" dirty="0">
              <a:solidFill>
                <a:schemeClr val="bg1"/>
              </a:solidFill>
            </a:endParaRPr>
          </a:p>
          <a:p>
            <a:r>
              <a:rPr lang="fr-FR" dirty="0">
                <a:solidFill>
                  <a:schemeClr val="bg1"/>
                </a:solidFill>
              </a:rPr>
              <a:t>Avec un logiciel de FAO (fabrication assistée par ordinateur)</a:t>
            </a:r>
          </a:p>
          <a:p>
            <a:endParaRPr lang="fr-FR" dirty="0">
              <a:solidFill>
                <a:schemeClr val="bg1"/>
              </a:solidFill>
            </a:endParaRPr>
          </a:p>
          <a:p>
            <a:r>
              <a:rPr lang="fr-FR" dirty="0">
                <a:solidFill>
                  <a:schemeClr val="bg1"/>
                </a:solidFill>
              </a:rPr>
              <a:t>Avec un logiciel CAD/CAM (conception pour la fabrication)</a:t>
            </a:r>
            <a:endParaRPr lang="en-US" dirty="0">
              <a:solidFill>
                <a:schemeClr val="bg1"/>
              </a:solidFill>
            </a:endParaRPr>
          </a:p>
        </p:txBody>
      </p:sp>
      <p:sp>
        <p:nvSpPr>
          <p:cNvPr id="3" name="Tijdelijke aanduiding voor tekst 5">
            <a:extLst>
              <a:ext uri="{FF2B5EF4-FFF2-40B4-BE49-F238E27FC236}">
                <a16:creationId xmlns:a16="http://schemas.microsoft.com/office/drawing/2014/main" id="{EDA6036C-3051-0ECE-6465-8090AC65A2AE}"/>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Logiciels</a:t>
            </a:r>
          </a:p>
        </p:txBody>
      </p:sp>
    </p:spTree>
    <p:extLst>
      <p:ext uri="{BB962C8B-B14F-4D97-AF65-F5344CB8AC3E}">
        <p14:creationId xmlns:p14="http://schemas.microsoft.com/office/powerpoint/2010/main" val="3365396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Types de logiciels disponibles pour passer de la conception à la fabrication</a:t>
            </a:r>
            <a:endParaRPr lang="en-CA" sz="2800" b="1" dirty="0">
              <a:solidFill>
                <a:schemeClr val="bg1"/>
              </a:solidFill>
              <a:latin typeface="Arial" panose="020B0604020202020204" pitchFamily="34" charset="0"/>
              <a:cs typeface="Arial" panose="020B0604020202020204" pitchFamily="34" charset="0"/>
            </a:endParaRPr>
          </a:p>
        </p:txBody>
      </p:sp>
      <p:sp>
        <p:nvSpPr>
          <p:cNvPr id="2" name="Tijdelijke aanduiding voor inhoud 7">
            <a:extLst>
              <a:ext uri="{FF2B5EF4-FFF2-40B4-BE49-F238E27FC236}">
                <a16:creationId xmlns:a16="http://schemas.microsoft.com/office/drawing/2014/main" id="{E50D3291-7204-FFAB-51DA-4FBDB548E567}"/>
              </a:ext>
            </a:extLst>
          </p:cNvPr>
          <p:cNvSpPr txBox="1">
            <a:spLocks/>
          </p:cNvSpPr>
          <p:nvPr/>
        </p:nvSpPr>
        <p:spPr>
          <a:xfrm>
            <a:off x="333264" y="2317641"/>
            <a:ext cx="11541236" cy="437899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chemeClr val="bg1"/>
                </a:solidFill>
              </a:rPr>
              <a:t>L'éditeur de code est probablement le moyen le plus fastidieux de créer un programme CNC, cela signifie écrire du code G à partir de</a:t>
            </a:r>
            <a:endParaRPr lang="en-US" dirty="0">
              <a:solidFill>
                <a:schemeClr val="bg1"/>
              </a:solidFill>
            </a:endParaRPr>
          </a:p>
        </p:txBody>
      </p:sp>
      <p:sp>
        <p:nvSpPr>
          <p:cNvPr id="3" name="Tijdelijke aanduiding voor tekst 5">
            <a:extLst>
              <a:ext uri="{FF2B5EF4-FFF2-40B4-BE49-F238E27FC236}">
                <a16:creationId xmlns:a16="http://schemas.microsoft.com/office/drawing/2014/main" id="{26A1BBA3-4EF7-5A2D-2B5B-F13072968A50}"/>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err="1">
                <a:solidFill>
                  <a:srgbClr val="92D050"/>
                </a:solidFill>
              </a:rPr>
              <a:t>L'éditeur</a:t>
            </a:r>
            <a:r>
              <a:rPr lang="en-CA" b="1" dirty="0">
                <a:solidFill>
                  <a:srgbClr val="92D050"/>
                </a:solidFill>
              </a:rPr>
              <a:t> de code</a:t>
            </a:r>
            <a:endParaRPr lang="fr" b="1" dirty="0">
              <a:solidFill>
                <a:srgbClr val="92D050"/>
              </a:solidFill>
            </a:endParaRPr>
          </a:p>
        </p:txBody>
      </p:sp>
      <p:pic>
        <p:nvPicPr>
          <p:cNvPr id="4098" name="Picture 2" descr="See the source image">
            <a:extLst>
              <a:ext uri="{FF2B5EF4-FFF2-40B4-BE49-F238E27FC236}">
                <a16:creationId xmlns:a16="http://schemas.microsoft.com/office/drawing/2014/main" id="{A91FC7DD-509F-C293-8304-9B0CB4FFE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2214" y="3426332"/>
            <a:ext cx="4914900" cy="320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36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jdelijke aanduiding voor tekst 5">
            <a:extLst>
              <a:ext uri="{FF2B5EF4-FFF2-40B4-BE49-F238E27FC236}">
                <a16:creationId xmlns:a16="http://schemas.microsoft.com/office/drawing/2014/main" id="{B49830E1-FF5F-0555-0C5E-CB446D3CB8B2}"/>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Christopher Mancliere</a:t>
            </a:r>
          </a:p>
        </p:txBody>
      </p:sp>
      <p:sp>
        <p:nvSpPr>
          <p:cNvPr id="25" name="Tijdelijke aanduiding voor inhoud 7">
            <a:extLst>
              <a:ext uri="{FF2B5EF4-FFF2-40B4-BE49-F238E27FC236}">
                <a16:creationId xmlns:a16="http://schemas.microsoft.com/office/drawing/2014/main" id="{1DF69BE0-D2F3-1D5C-1AF1-82FC45736BF0}"/>
              </a:ext>
            </a:extLst>
          </p:cNvPr>
          <p:cNvSpPr txBox="1">
            <a:spLocks/>
          </p:cNvSpPr>
          <p:nvPr/>
        </p:nvSpPr>
        <p:spPr>
          <a:xfrm>
            <a:off x="333263" y="2317641"/>
            <a:ext cx="10800901" cy="353183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dirty="0">
                <a:solidFill>
                  <a:schemeClr val="bg1"/>
                </a:solidFill>
              </a:rPr>
              <a:t>Spécialiste</a:t>
            </a:r>
            <a:r>
              <a:rPr lang="en-CA" dirty="0">
                <a:solidFill>
                  <a:schemeClr val="bg1"/>
                </a:solidFill>
              </a:rPr>
              <a:t> Logiciel Senior - Planit Canada Inc.</a:t>
            </a:r>
          </a:p>
          <a:p>
            <a:pPr marL="0" indent="0">
              <a:buNone/>
            </a:pPr>
            <a:endParaRPr lang="en-CA" dirty="0">
              <a:solidFill>
                <a:schemeClr val="bg1"/>
              </a:solidFill>
            </a:endParaRPr>
          </a:p>
          <a:p>
            <a:r>
              <a:rPr lang="fr-CA" dirty="0">
                <a:solidFill>
                  <a:schemeClr val="bg1"/>
                </a:solidFill>
              </a:rPr>
              <a:t>Intégrateur</a:t>
            </a:r>
            <a:r>
              <a:rPr lang="en-CA" dirty="0">
                <a:solidFill>
                  <a:schemeClr val="bg1"/>
                </a:solidFill>
              </a:rPr>
              <a:t> de Machine CNC</a:t>
            </a:r>
          </a:p>
          <a:p>
            <a:r>
              <a:rPr lang="fr-FR" dirty="0">
                <a:solidFill>
                  <a:schemeClr val="bg1"/>
                </a:solidFill>
              </a:rPr>
              <a:t>Développeur de solutions logiciels</a:t>
            </a:r>
          </a:p>
          <a:p>
            <a:r>
              <a:rPr lang="fr-FR" dirty="0">
                <a:solidFill>
                  <a:schemeClr val="bg1"/>
                </a:solidFill>
              </a:rPr>
              <a:t>Programmeur CNC</a:t>
            </a:r>
          </a:p>
          <a:p>
            <a:r>
              <a:rPr lang="en-CA" dirty="0">
                <a:solidFill>
                  <a:schemeClr val="bg1"/>
                </a:solidFill>
              </a:rPr>
              <a:t>Consultant</a:t>
            </a:r>
            <a:endParaRPr lang="en-GB"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2804740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Types de logiciels disponibles pour passer de la conception à la fabrication</a:t>
            </a:r>
            <a:endParaRPr lang="en-CA" sz="2800" b="1" dirty="0">
              <a:solidFill>
                <a:schemeClr val="bg1"/>
              </a:solidFill>
              <a:latin typeface="Arial" panose="020B0604020202020204" pitchFamily="34" charset="0"/>
              <a:cs typeface="Arial" panose="020B0604020202020204" pitchFamily="34" charset="0"/>
            </a:endParaRPr>
          </a:p>
        </p:txBody>
      </p:sp>
      <p:sp>
        <p:nvSpPr>
          <p:cNvPr id="2" name="Tijdelijke aanduiding voor inhoud 7">
            <a:extLst>
              <a:ext uri="{FF2B5EF4-FFF2-40B4-BE49-F238E27FC236}">
                <a16:creationId xmlns:a16="http://schemas.microsoft.com/office/drawing/2014/main" id="{E50D3291-7204-FFAB-51DA-4FBDB548E567}"/>
              </a:ext>
            </a:extLst>
          </p:cNvPr>
          <p:cNvSpPr txBox="1">
            <a:spLocks/>
          </p:cNvSpPr>
          <p:nvPr/>
        </p:nvSpPr>
        <p:spPr>
          <a:xfrm>
            <a:off x="333264" y="2317641"/>
            <a:ext cx="11541236" cy="437899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chemeClr val="bg1"/>
                </a:solidFill>
              </a:rPr>
              <a:t>Permet de dessiner chaque pièces ou importer des fichiers (DXF) et le logiciel générera automatiquement le programme CNC. Cela donne une interface graphique</a:t>
            </a:r>
            <a:endParaRPr lang="en-US" dirty="0">
              <a:solidFill>
                <a:schemeClr val="bg1"/>
              </a:solidFill>
            </a:endParaRPr>
          </a:p>
        </p:txBody>
      </p:sp>
      <p:sp>
        <p:nvSpPr>
          <p:cNvPr id="3" name="Tijdelijke aanduiding voor tekst 5">
            <a:extLst>
              <a:ext uri="{FF2B5EF4-FFF2-40B4-BE49-F238E27FC236}">
                <a16:creationId xmlns:a16="http://schemas.microsoft.com/office/drawing/2014/main" id="{26A1BBA3-4EF7-5A2D-2B5B-F13072968A50}"/>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solidFill>
                  <a:srgbClr val="92D050"/>
                </a:solidFill>
              </a:rPr>
              <a:t>logiciel de FAO </a:t>
            </a:r>
            <a:endParaRPr lang="fr" b="1" dirty="0">
              <a:solidFill>
                <a:srgbClr val="92D050"/>
              </a:solidFill>
            </a:endParaRPr>
          </a:p>
        </p:txBody>
      </p:sp>
      <p:pic>
        <p:nvPicPr>
          <p:cNvPr id="4098" name="Picture 2">
            <a:extLst>
              <a:ext uri="{FF2B5EF4-FFF2-40B4-BE49-F238E27FC236}">
                <a16:creationId xmlns:a16="http://schemas.microsoft.com/office/drawing/2014/main" id="{A91FC7DD-509F-C293-8304-9B0CB4FFEE3E}"/>
              </a:ext>
            </a:extLst>
          </p:cNvPr>
          <p:cNvPicPr>
            <a:picLocks noChangeAspect="1" noChangeArrowheads="1"/>
          </p:cNvPicPr>
          <p:nvPr/>
        </p:nvPicPr>
        <p:blipFill>
          <a:blip r:embed="rId3"/>
          <a:srcRect/>
          <a:stretch/>
        </p:blipFill>
        <p:spPr bwMode="auto">
          <a:xfrm>
            <a:off x="3169780" y="3702527"/>
            <a:ext cx="5537367" cy="299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002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Types de logiciels disponibles pour passer de la conception à la fabrication</a:t>
            </a:r>
            <a:endParaRPr lang="en-CA" sz="2800" b="1" dirty="0">
              <a:solidFill>
                <a:schemeClr val="bg1"/>
              </a:solidFill>
              <a:latin typeface="Arial" panose="020B0604020202020204" pitchFamily="34" charset="0"/>
              <a:cs typeface="Arial" panose="020B0604020202020204" pitchFamily="34" charset="0"/>
            </a:endParaRPr>
          </a:p>
        </p:txBody>
      </p:sp>
      <p:sp>
        <p:nvSpPr>
          <p:cNvPr id="2" name="Tijdelijke aanduiding voor inhoud 7">
            <a:extLst>
              <a:ext uri="{FF2B5EF4-FFF2-40B4-BE49-F238E27FC236}">
                <a16:creationId xmlns:a16="http://schemas.microsoft.com/office/drawing/2014/main" id="{E50D3291-7204-FFAB-51DA-4FBDB548E567}"/>
              </a:ext>
            </a:extLst>
          </p:cNvPr>
          <p:cNvSpPr txBox="1">
            <a:spLocks/>
          </p:cNvSpPr>
          <p:nvPr/>
        </p:nvSpPr>
        <p:spPr>
          <a:xfrm>
            <a:off x="333264" y="2317641"/>
            <a:ext cx="11541236" cy="437899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chemeClr val="bg1"/>
                </a:solidFill>
              </a:rPr>
              <a:t>Le même logiciel utilisé pour faire le dessin du projet sera le même logiciel générant les programmes CNC. Il passe du processus de conception jusqu'au processus de mise en production, évitant d'avoir à utiliser 2 ou 3 logiciels différents</a:t>
            </a:r>
            <a:endParaRPr lang="en-US" dirty="0">
              <a:solidFill>
                <a:schemeClr val="bg1"/>
              </a:solidFill>
            </a:endParaRPr>
          </a:p>
        </p:txBody>
      </p:sp>
      <p:sp>
        <p:nvSpPr>
          <p:cNvPr id="3" name="Tijdelijke aanduiding voor tekst 5">
            <a:extLst>
              <a:ext uri="{FF2B5EF4-FFF2-40B4-BE49-F238E27FC236}">
                <a16:creationId xmlns:a16="http://schemas.microsoft.com/office/drawing/2014/main" id="{26A1BBA3-4EF7-5A2D-2B5B-F13072968A50}"/>
              </a:ext>
            </a:extLst>
          </p:cNvPr>
          <p:cNvSpPr txBox="1">
            <a:spLocks/>
          </p:cNvSpPr>
          <p:nvPr/>
        </p:nvSpPr>
        <p:spPr>
          <a:xfrm>
            <a:off x="333264" y="1718291"/>
            <a:ext cx="9066230" cy="5993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solidFill>
                  <a:srgbClr val="92D050"/>
                </a:solidFill>
              </a:rPr>
              <a:t>logiciel </a:t>
            </a:r>
            <a:r>
              <a:rPr lang="fr-FR" b="1" dirty="0">
                <a:solidFill>
                  <a:srgbClr val="92D050"/>
                </a:solidFill>
              </a:rPr>
              <a:t>CAD/CAM (conception pour la fabrication)</a:t>
            </a:r>
            <a:endParaRPr lang="fr" b="1" dirty="0">
              <a:solidFill>
                <a:srgbClr val="92D050"/>
              </a:solidFill>
            </a:endParaRPr>
          </a:p>
        </p:txBody>
      </p:sp>
      <p:sp>
        <p:nvSpPr>
          <p:cNvPr id="4" name="Arrow: Right 3">
            <a:extLst>
              <a:ext uri="{FF2B5EF4-FFF2-40B4-BE49-F238E27FC236}">
                <a16:creationId xmlns:a16="http://schemas.microsoft.com/office/drawing/2014/main" id="{6D5250F8-2A5E-BC37-D5ED-C644E19BF503}"/>
              </a:ext>
            </a:extLst>
          </p:cNvPr>
          <p:cNvSpPr/>
          <p:nvPr/>
        </p:nvSpPr>
        <p:spPr>
          <a:xfrm>
            <a:off x="4760259" y="5190565"/>
            <a:ext cx="2565364" cy="363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122" name="Picture 2" descr="Cabinet Vision Tutorial (Expert- 10) Introduction to UCS | Craftsman  Woodworks Engineering Services">
            <a:extLst>
              <a:ext uri="{FF2B5EF4-FFF2-40B4-BE49-F238E27FC236}">
                <a16:creationId xmlns:a16="http://schemas.microsoft.com/office/drawing/2014/main" id="{B90D9930-A7CB-5260-652B-6BF019C50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44" y="4115640"/>
            <a:ext cx="4182035" cy="235239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BINET VISION Panel Optimizer">
            <a:extLst>
              <a:ext uri="{FF2B5EF4-FFF2-40B4-BE49-F238E27FC236}">
                <a16:creationId xmlns:a16="http://schemas.microsoft.com/office/drawing/2014/main" id="{6C8A5F4A-11F8-89C8-AA3B-E7730C204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5623" y="4162120"/>
            <a:ext cx="3338456" cy="2329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343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Types de logiciels disponibles pour passer de la conception à la fabrication</a:t>
            </a:r>
            <a:endParaRPr lang="en-CA" sz="2800" b="1"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5BBE3AD-A8C2-4260-6F32-B09880DEF5EE}"/>
              </a:ext>
            </a:extLst>
          </p:cNvPr>
          <p:cNvGrpSpPr/>
          <p:nvPr/>
        </p:nvGrpSpPr>
        <p:grpSpPr>
          <a:xfrm>
            <a:off x="1593534" y="3369424"/>
            <a:ext cx="1021779" cy="895736"/>
            <a:chOff x="285629" y="1635519"/>
            <a:chExt cx="1021779" cy="895736"/>
          </a:xfrm>
        </p:grpSpPr>
        <p:pic>
          <p:nvPicPr>
            <p:cNvPr id="3" name="Picture 2">
              <a:extLst>
                <a:ext uri="{FF2B5EF4-FFF2-40B4-BE49-F238E27FC236}">
                  <a16:creationId xmlns:a16="http://schemas.microsoft.com/office/drawing/2014/main" id="{4E7B234C-70A4-B3A1-ED3B-CBA406368474}"/>
                </a:ext>
              </a:extLst>
            </p:cNvPr>
            <p:cNvPicPr>
              <a:picLocks/>
            </p:cNvPicPr>
            <p:nvPr/>
          </p:nvPicPr>
          <p:blipFill>
            <a:blip r:embed="rId23"/>
            <a:srcRect/>
            <a:stretch/>
          </p:blipFill>
          <p:spPr>
            <a:xfrm>
              <a:off x="536340" y="1708940"/>
              <a:ext cx="548101" cy="548101"/>
            </a:xfrm>
            <a:prstGeom prst="roundRect">
              <a:avLst>
                <a:gd name="adj" fmla="val 50000"/>
              </a:avLst>
            </a:prstGeom>
            <a:ln w="53975">
              <a:noFill/>
            </a:ln>
            <a:effectLst>
              <a:outerShdw sx="1000" sy="1000" algn="tl" rotWithShape="0">
                <a:srgbClr val="000000"/>
              </a:outerShdw>
            </a:effectLst>
            <a:scene3d>
              <a:camera prst="orthographicFront"/>
              <a:lightRig rig="contrasting" dir="t">
                <a:rot lat="0" lon="0" rev="4200000"/>
              </a:lightRig>
            </a:scene3d>
            <a:sp3d prstMaterial="plastic">
              <a:contourClr>
                <a:srgbClr val="969696"/>
              </a:contourClr>
            </a:sp3d>
          </p:spPr>
        </p:pic>
        <p:grpSp>
          <p:nvGrpSpPr>
            <p:cNvPr id="6" name="Graphic 10">
              <a:extLst>
                <a:ext uri="{FF2B5EF4-FFF2-40B4-BE49-F238E27FC236}">
                  <a16:creationId xmlns:a16="http://schemas.microsoft.com/office/drawing/2014/main" id="{799B1341-94C8-4105-E24B-5A69ABF41E14}"/>
                </a:ext>
              </a:extLst>
            </p:cNvPr>
            <p:cNvGrpSpPr/>
            <p:nvPr/>
          </p:nvGrpSpPr>
          <p:grpSpPr>
            <a:xfrm>
              <a:off x="462918" y="1635519"/>
              <a:ext cx="694944" cy="694944"/>
              <a:chOff x="9087038" y="1796032"/>
              <a:chExt cx="849062" cy="849062"/>
            </a:xfrm>
          </p:grpSpPr>
          <p:sp>
            <p:nvSpPr>
              <p:cNvPr id="8" name="Freeform: Shape 7">
                <a:extLst>
                  <a:ext uri="{FF2B5EF4-FFF2-40B4-BE49-F238E27FC236}">
                    <a16:creationId xmlns:a16="http://schemas.microsoft.com/office/drawing/2014/main" id="{6F8B7B98-AED2-1F7D-FB88-3FF804909C72}"/>
                  </a:ext>
                </a:extLst>
              </p:cNvPr>
              <p:cNvSpPr/>
              <p:nvPr>
                <p:custDataLst>
                  <p:tags r:id="rId19"/>
                </p:custDataLst>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FCC8154-6DCB-49EE-EE2F-8C78192A90CE}"/>
                  </a:ext>
                </a:extLst>
              </p:cNvPr>
              <p:cNvSpPr/>
              <p:nvPr>
                <p:custDataLst>
                  <p:tags r:id="rId20"/>
                </p:custDataLst>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endParaRPr lang="en-US"/>
              </a:p>
            </p:txBody>
          </p:sp>
        </p:grpSp>
        <p:sp>
          <p:nvSpPr>
            <p:cNvPr id="7" name="TextBox 6">
              <a:extLst>
                <a:ext uri="{FF2B5EF4-FFF2-40B4-BE49-F238E27FC236}">
                  <a16:creationId xmlns:a16="http://schemas.microsoft.com/office/drawing/2014/main" id="{8DFAC8A8-44FB-4DDF-8970-6199691BF9BE}"/>
                </a:ext>
              </a:extLst>
            </p:cNvPr>
            <p:cNvSpPr txBox="1"/>
            <p:nvPr/>
          </p:nvSpPr>
          <p:spPr>
            <a:xfrm>
              <a:off x="285629" y="2285034"/>
              <a:ext cx="1021779" cy="246221"/>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CAO tiers</a:t>
              </a:r>
            </a:p>
          </p:txBody>
        </p:sp>
      </p:grpSp>
      <p:grpSp>
        <p:nvGrpSpPr>
          <p:cNvPr id="10" name="Group 9">
            <a:extLst>
              <a:ext uri="{FF2B5EF4-FFF2-40B4-BE49-F238E27FC236}">
                <a16:creationId xmlns:a16="http://schemas.microsoft.com/office/drawing/2014/main" id="{FC705B79-BA01-8764-93D6-9DC18BED6C57}"/>
              </a:ext>
            </a:extLst>
          </p:cNvPr>
          <p:cNvGrpSpPr/>
          <p:nvPr/>
        </p:nvGrpSpPr>
        <p:grpSpPr>
          <a:xfrm>
            <a:off x="1483964" y="1999218"/>
            <a:ext cx="1231642" cy="895736"/>
            <a:chOff x="182072" y="1635519"/>
            <a:chExt cx="1231642" cy="895736"/>
          </a:xfrm>
        </p:grpSpPr>
        <p:grpSp>
          <p:nvGrpSpPr>
            <p:cNvPr id="11" name="Graphic 10">
              <a:extLst>
                <a:ext uri="{FF2B5EF4-FFF2-40B4-BE49-F238E27FC236}">
                  <a16:creationId xmlns:a16="http://schemas.microsoft.com/office/drawing/2014/main" id="{6FF59AED-982C-4D98-9581-A8F2C0BA7532}"/>
                </a:ext>
              </a:extLst>
            </p:cNvPr>
            <p:cNvGrpSpPr/>
            <p:nvPr/>
          </p:nvGrpSpPr>
          <p:grpSpPr>
            <a:xfrm>
              <a:off x="462918" y="1635519"/>
              <a:ext cx="694944" cy="694944"/>
              <a:chOff x="9087038" y="1796032"/>
              <a:chExt cx="849062" cy="849062"/>
            </a:xfrm>
          </p:grpSpPr>
          <p:sp>
            <p:nvSpPr>
              <p:cNvPr id="13" name="Freeform: Shape 12">
                <a:extLst>
                  <a:ext uri="{FF2B5EF4-FFF2-40B4-BE49-F238E27FC236}">
                    <a16:creationId xmlns:a16="http://schemas.microsoft.com/office/drawing/2014/main" id="{B2FF0D53-0295-05D3-F58A-9C93D583BAEF}"/>
                  </a:ext>
                </a:extLst>
              </p:cNvPr>
              <p:cNvSpPr/>
              <p:nvPr>
                <p:custDataLst>
                  <p:tags r:id="rId17"/>
                </p:custDataLst>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4E26BE2-5062-B3AE-BA12-DA29B05AA2E5}"/>
                  </a:ext>
                </a:extLst>
              </p:cNvPr>
              <p:cNvSpPr/>
              <p:nvPr>
                <p:custDataLst>
                  <p:tags r:id="rId18"/>
                </p:custDataLst>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38989CB-329F-93F0-E61F-652B067A9F76}"/>
                </a:ext>
              </a:extLst>
            </p:cNvPr>
            <p:cNvSpPr txBox="1"/>
            <p:nvPr/>
          </p:nvSpPr>
          <p:spPr>
            <a:xfrm>
              <a:off x="182072" y="2285034"/>
              <a:ext cx="1231642" cy="246221"/>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CABINET VISION</a:t>
              </a:r>
            </a:p>
          </p:txBody>
        </p:sp>
      </p:grpSp>
      <p:grpSp>
        <p:nvGrpSpPr>
          <p:cNvPr id="15" name="Group 14">
            <a:extLst>
              <a:ext uri="{FF2B5EF4-FFF2-40B4-BE49-F238E27FC236}">
                <a16:creationId xmlns:a16="http://schemas.microsoft.com/office/drawing/2014/main" id="{6E58C879-6F75-D922-672A-B2CAD424E4E2}"/>
              </a:ext>
            </a:extLst>
          </p:cNvPr>
          <p:cNvGrpSpPr/>
          <p:nvPr/>
        </p:nvGrpSpPr>
        <p:grpSpPr>
          <a:xfrm>
            <a:off x="4053708" y="1661194"/>
            <a:ext cx="1231642" cy="895736"/>
            <a:chOff x="182072" y="1635519"/>
            <a:chExt cx="1231642" cy="895736"/>
          </a:xfrm>
        </p:grpSpPr>
        <p:pic>
          <p:nvPicPr>
            <p:cNvPr id="16" name="Picture 15">
              <a:extLst>
                <a:ext uri="{FF2B5EF4-FFF2-40B4-BE49-F238E27FC236}">
                  <a16:creationId xmlns:a16="http://schemas.microsoft.com/office/drawing/2014/main" id="{6B8FC163-A91B-0ECA-782B-41E2977BC9B3}"/>
                </a:ext>
              </a:extLst>
            </p:cNvPr>
            <p:cNvPicPr>
              <a:picLocks/>
            </p:cNvPicPr>
            <p:nvPr/>
          </p:nvPicPr>
          <p:blipFill>
            <a:blip r:embed="rId24"/>
            <a:srcRect/>
            <a:stretch/>
          </p:blipFill>
          <p:spPr>
            <a:xfrm>
              <a:off x="536340" y="1708940"/>
              <a:ext cx="548101" cy="548101"/>
            </a:xfrm>
            <a:prstGeom prst="roundRect">
              <a:avLst>
                <a:gd name="adj" fmla="val 50000"/>
              </a:avLst>
            </a:prstGeom>
            <a:ln w="53975">
              <a:noFill/>
            </a:ln>
            <a:effectLst>
              <a:outerShdw sx="1000" sy="1000" algn="tl" rotWithShape="0">
                <a:srgbClr val="000000"/>
              </a:outerShdw>
            </a:effectLst>
            <a:scene3d>
              <a:camera prst="orthographicFront"/>
              <a:lightRig rig="contrasting" dir="t">
                <a:rot lat="0" lon="0" rev="4200000"/>
              </a:lightRig>
            </a:scene3d>
            <a:sp3d prstMaterial="plastic">
              <a:contourClr>
                <a:srgbClr val="969696"/>
              </a:contourClr>
            </a:sp3d>
          </p:spPr>
        </p:pic>
        <p:grpSp>
          <p:nvGrpSpPr>
            <p:cNvPr id="17" name="Graphic 10">
              <a:extLst>
                <a:ext uri="{FF2B5EF4-FFF2-40B4-BE49-F238E27FC236}">
                  <a16:creationId xmlns:a16="http://schemas.microsoft.com/office/drawing/2014/main" id="{6F5AA342-D027-57C6-D478-5EE3AB914179}"/>
                </a:ext>
              </a:extLst>
            </p:cNvPr>
            <p:cNvGrpSpPr/>
            <p:nvPr/>
          </p:nvGrpSpPr>
          <p:grpSpPr>
            <a:xfrm>
              <a:off x="462918" y="1635519"/>
              <a:ext cx="694944" cy="694944"/>
              <a:chOff x="9087038" y="1796032"/>
              <a:chExt cx="849062" cy="849062"/>
            </a:xfrm>
          </p:grpSpPr>
          <p:sp>
            <p:nvSpPr>
              <p:cNvPr id="19" name="Freeform: Shape 18">
                <a:extLst>
                  <a:ext uri="{FF2B5EF4-FFF2-40B4-BE49-F238E27FC236}">
                    <a16:creationId xmlns:a16="http://schemas.microsoft.com/office/drawing/2014/main" id="{76C61B5D-AEE7-C669-E30C-4BAFB75317E9}"/>
                  </a:ext>
                </a:extLst>
              </p:cNvPr>
              <p:cNvSpPr/>
              <p:nvPr>
                <p:custDataLst>
                  <p:tags r:id="rId15"/>
                </p:custDataLst>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85C7B47-8F36-A1F2-FF0A-65823873666D}"/>
                  </a:ext>
                </a:extLst>
              </p:cNvPr>
              <p:cNvSpPr/>
              <p:nvPr>
                <p:custDataLst>
                  <p:tags r:id="rId16"/>
                </p:custDataLst>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88DE418B-E0FA-A024-A8B8-FFB2BD79FD62}"/>
                </a:ext>
              </a:extLst>
            </p:cNvPr>
            <p:cNvSpPr txBox="1"/>
            <p:nvPr/>
          </p:nvSpPr>
          <p:spPr>
            <a:xfrm>
              <a:off x="182072" y="2285034"/>
              <a:ext cx="1231642" cy="246221"/>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Nesting</a:t>
              </a:r>
            </a:p>
          </p:txBody>
        </p:sp>
      </p:grpSp>
      <p:grpSp>
        <p:nvGrpSpPr>
          <p:cNvPr id="21" name="Group 20">
            <a:extLst>
              <a:ext uri="{FF2B5EF4-FFF2-40B4-BE49-F238E27FC236}">
                <a16:creationId xmlns:a16="http://schemas.microsoft.com/office/drawing/2014/main" id="{804350B8-3207-9580-968F-3995208F3EFF}"/>
              </a:ext>
            </a:extLst>
          </p:cNvPr>
          <p:cNvGrpSpPr/>
          <p:nvPr/>
        </p:nvGrpSpPr>
        <p:grpSpPr>
          <a:xfrm>
            <a:off x="4070112" y="2898701"/>
            <a:ext cx="1231642" cy="1049625"/>
            <a:chOff x="182072" y="1635519"/>
            <a:chExt cx="1231642" cy="1049625"/>
          </a:xfrm>
        </p:grpSpPr>
        <p:pic>
          <p:nvPicPr>
            <p:cNvPr id="22" name="Picture 21">
              <a:extLst>
                <a:ext uri="{FF2B5EF4-FFF2-40B4-BE49-F238E27FC236}">
                  <a16:creationId xmlns:a16="http://schemas.microsoft.com/office/drawing/2014/main" id="{5750FD96-2293-1FDB-E269-2DC7ADA575E6}"/>
                </a:ext>
              </a:extLst>
            </p:cNvPr>
            <p:cNvPicPr>
              <a:picLocks/>
            </p:cNvPicPr>
            <p:nvPr/>
          </p:nvPicPr>
          <p:blipFill>
            <a:blip r:embed="rId25"/>
            <a:srcRect/>
            <a:stretch/>
          </p:blipFill>
          <p:spPr>
            <a:xfrm>
              <a:off x="536340" y="1708940"/>
              <a:ext cx="548101" cy="548101"/>
            </a:xfrm>
            <a:prstGeom prst="roundRect">
              <a:avLst>
                <a:gd name="adj" fmla="val 50000"/>
              </a:avLst>
            </a:prstGeom>
            <a:ln w="53975">
              <a:noFill/>
            </a:ln>
            <a:effectLst>
              <a:outerShdw sx="1000" sy="1000" algn="tl" rotWithShape="0">
                <a:srgbClr val="000000"/>
              </a:outerShdw>
            </a:effectLst>
            <a:scene3d>
              <a:camera prst="orthographicFront"/>
              <a:lightRig rig="contrasting" dir="t">
                <a:rot lat="0" lon="0" rev="4200000"/>
              </a:lightRig>
            </a:scene3d>
            <a:sp3d prstMaterial="plastic">
              <a:contourClr>
                <a:srgbClr val="969696"/>
              </a:contourClr>
            </a:sp3d>
          </p:spPr>
        </p:pic>
        <p:grpSp>
          <p:nvGrpSpPr>
            <p:cNvPr id="23" name="Graphic 10">
              <a:extLst>
                <a:ext uri="{FF2B5EF4-FFF2-40B4-BE49-F238E27FC236}">
                  <a16:creationId xmlns:a16="http://schemas.microsoft.com/office/drawing/2014/main" id="{7314415F-AB3D-F924-2EF1-FAA026AB0710}"/>
                </a:ext>
              </a:extLst>
            </p:cNvPr>
            <p:cNvGrpSpPr/>
            <p:nvPr/>
          </p:nvGrpSpPr>
          <p:grpSpPr>
            <a:xfrm>
              <a:off x="462918" y="1635519"/>
              <a:ext cx="694944" cy="694944"/>
              <a:chOff x="9087038" y="1796032"/>
              <a:chExt cx="849062" cy="849062"/>
            </a:xfrm>
          </p:grpSpPr>
          <p:sp>
            <p:nvSpPr>
              <p:cNvPr id="25" name="Freeform: Shape 24">
                <a:extLst>
                  <a:ext uri="{FF2B5EF4-FFF2-40B4-BE49-F238E27FC236}">
                    <a16:creationId xmlns:a16="http://schemas.microsoft.com/office/drawing/2014/main" id="{0BE5F8FF-6EEE-E553-71A2-9E107A671AA8}"/>
                  </a:ext>
                </a:extLst>
              </p:cNvPr>
              <p:cNvSpPr/>
              <p:nvPr>
                <p:custDataLst>
                  <p:tags r:id="rId13"/>
                </p:custDataLst>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BC55493-4002-F907-3261-A1012FC285ED}"/>
                  </a:ext>
                </a:extLst>
              </p:cNvPr>
              <p:cNvSpPr/>
              <p:nvPr>
                <p:custDataLst>
                  <p:tags r:id="rId14"/>
                </p:custDataLst>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endParaRPr lang="en-US"/>
              </a:p>
            </p:txBody>
          </p:sp>
        </p:grpSp>
        <p:sp>
          <p:nvSpPr>
            <p:cNvPr id="24" name="TextBox 23">
              <a:extLst>
                <a:ext uri="{FF2B5EF4-FFF2-40B4-BE49-F238E27FC236}">
                  <a16:creationId xmlns:a16="http://schemas.microsoft.com/office/drawing/2014/main" id="{87BF6926-EB59-6BC6-E7EC-19B974B84258}"/>
                </a:ext>
              </a:extLst>
            </p:cNvPr>
            <p:cNvSpPr txBox="1"/>
            <p:nvPr/>
          </p:nvSpPr>
          <p:spPr>
            <a:xfrm>
              <a:off x="182072" y="2285034"/>
              <a:ext cx="1231642" cy="400110"/>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Scie à </a:t>
              </a:r>
              <a:r>
                <a:rPr lang="en-US" sz="1000" b="1" dirty="0" err="1">
                  <a:solidFill>
                    <a:schemeClr val="bg1"/>
                  </a:solidFill>
                  <a:latin typeface="Arial" panose="020B0604020202020204" pitchFamily="34" charset="0"/>
                  <a:cs typeface="Arial" panose="020B0604020202020204" pitchFamily="34" charset="0"/>
                </a:rPr>
                <a:t>panneaux</a:t>
              </a:r>
              <a:r>
                <a:rPr lang="en-US" sz="1000" b="1" dirty="0">
                  <a:solidFill>
                    <a:schemeClr val="bg1"/>
                  </a:solidFill>
                  <a:latin typeface="Arial" panose="020B0604020202020204" pitchFamily="34" charset="0"/>
                  <a:cs typeface="Arial" panose="020B0604020202020204" pitchFamily="34" charset="0"/>
                </a:rPr>
                <a:t>
</a:t>
              </a:r>
            </a:p>
          </p:txBody>
        </p:sp>
      </p:grpSp>
      <p:grpSp>
        <p:nvGrpSpPr>
          <p:cNvPr id="27" name="Group 26">
            <a:extLst>
              <a:ext uri="{FF2B5EF4-FFF2-40B4-BE49-F238E27FC236}">
                <a16:creationId xmlns:a16="http://schemas.microsoft.com/office/drawing/2014/main" id="{FADC38BD-87C5-5935-0C1F-E1D63A3276D0}"/>
              </a:ext>
            </a:extLst>
          </p:cNvPr>
          <p:cNvGrpSpPr/>
          <p:nvPr/>
        </p:nvGrpSpPr>
        <p:grpSpPr>
          <a:xfrm>
            <a:off x="4060667" y="4159394"/>
            <a:ext cx="1231642" cy="1203513"/>
            <a:chOff x="182072" y="1635519"/>
            <a:chExt cx="1231642" cy="1203513"/>
          </a:xfrm>
        </p:grpSpPr>
        <p:pic>
          <p:nvPicPr>
            <p:cNvPr id="28" name="Picture 27">
              <a:extLst>
                <a:ext uri="{FF2B5EF4-FFF2-40B4-BE49-F238E27FC236}">
                  <a16:creationId xmlns:a16="http://schemas.microsoft.com/office/drawing/2014/main" id="{2A1F0D15-613B-832F-0FC5-C907CB7231C5}"/>
                </a:ext>
              </a:extLst>
            </p:cNvPr>
            <p:cNvPicPr>
              <a:picLocks/>
            </p:cNvPicPr>
            <p:nvPr/>
          </p:nvPicPr>
          <p:blipFill>
            <a:blip r:embed="rId26"/>
            <a:srcRect/>
            <a:stretch/>
          </p:blipFill>
          <p:spPr>
            <a:xfrm>
              <a:off x="536340" y="1708940"/>
              <a:ext cx="548101" cy="548101"/>
            </a:xfrm>
            <a:prstGeom prst="roundRect">
              <a:avLst>
                <a:gd name="adj" fmla="val 50000"/>
              </a:avLst>
            </a:prstGeom>
            <a:ln w="53975">
              <a:noFill/>
            </a:ln>
            <a:effectLst>
              <a:outerShdw sx="1000" sy="1000" algn="tl" rotWithShape="0">
                <a:srgbClr val="000000"/>
              </a:outerShdw>
            </a:effectLst>
            <a:scene3d>
              <a:camera prst="orthographicFront"/>
              <a:lightRig rig="contrasting" dir="t">
                <a:rot lat="0" lon="0" rev="4200000"/>
              </a:lightRig>
            </a:scene3d>
            <a:sp3d prstMaterial="plastic">
              <a:contourClr>
                <a:srgbClr val="969696"/>
              </a:contourClr>
            </a:sp3d>
          </p:spPr>
        </p:pic>
        <p:grpSp>
          <p:nvGrpSpPr>
            <p:cNvPr id="29" name="Graphic 10">
              <a:extLst>
                <a:ext uri="{FF2B5EF4-FFF2-40B4-BE49-F238E27FC236}">
                  <a16:creationId xmlns:a16="http://schemas.microsoft.com/office/drawing/2014/main" id="{82ABDA31-9A41-BA17-4D3D-75F0DB547521}"/>
                </a:ext>
              </a:extLst>
            </p:cNvPr>
            <p:cNvGrpSpPr/>
            <p:nvPr/>
          </p:nvGrpSpPr>
          <p:grpSpPr>
            <a:xfrm>
              <a:off x="462918" y="1635519"/>
              <a:ext cx="694944" cy="694944"/>
              <a:chOff x="9087038" y="1796032"/>
              <a:chExt cx="849062" cy="849062"/>
            </a:xfrm>
          </p:grpSpPr>
          <p:sp>
            <p:nvSpPr>
              <p:cNvPr id="31" name="Freeform: Shape 30">
                <a:extLst>
                  <a:ext uri="{FF2B5EF4-FFF2-40B4-BE49-F238E27FC236}">
                    <a16:creationId xmlns:a16="http://schemas.microsoft.com/office/drawing/2014/main" id="{44A3EE50-FEDC-E837-C1D1-9001F84CD5E5}"/>
                  </a:ext>
                </a:extLst>
              </p:cNvPr>
              <p:cNvSpPr/>
              <p:nvPr>
                <p:custDataLst>
                  <p:tags r:id="rId11"/>
                </p:custDataLst>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4D02ADF-0D24-344F-D9B4-03EA9AA22800}"/>
                  </a:ext>
                </a:extLst>
              </p:cNvPr>
              <p:cNvSpPr/>
              <p:nvPr>
                <p:custDataLst>
                  <p:tags r:id="rId12"/>
                </p:custDataLst>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endParaRPr lang="en-US"/>
              </a:p>
            </p:txBody>
          </p:sp>
        </p:grpSp>
        <p:sp>
          <p:nvSpPr>
            <p:cNvPr id="30" name="TextBox 29">
              <a:extLst>
                <a:ext uri="{FF2B5EF4-FFF2-40B4-BE49-F238E27FC236}">
                  <a16:creationId xmlns:a16="http://schemas.microsoft.com/office/drawing/2014/main" id="{685D993C-936F-CBCD-200B-3F0E1985873A}"/>
                </a:ext>
              </a:extLst>
            </p:cNvPr>
            <p:cNvSpPr txBox="1"/>
            <p:nvPr/>
          </p:nvSpPr>
          <p:spPr>
            <a:xfrm>
              <a:off x="182072" y="2285034"/>
              <a:ext cx="1231642" cy="553998"/>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Scie à </a:t>
              </a:r>
              <a:r>
                <a:rPr lang="en-US" sz="1000" b="1" dirty="0" err="1">
                  <a:solidFill>
                    <a:schemeClr val="bg1"/>
                  </a:solidFill>
                  <a:latin typeface="Arial" panose="020B0604020202020204" pitchFamily="34" charset="0"/>
                  <a:cs typeface="Arial" panose="020B0604020202020204" pitchFamily="34" charset="0"/>
                </a:rPr>
                <a:t>hacher</a:t>
              </a:r>
              <a:r>
                <a:rPr lang="en-US" sz="1000" b="1" dirty="0">
                  <a:solidFill>
                    <a:schemeClr val="bg1"/>
                  </a:solidFill>
                  <a:latin typeface="Arial" panose="020B0604020202020204" pitchFamily="34" charset="0"/>
                  <a:cs typeface="Arial" panose="020B0604020202020204" pitchFamily="34" charset="0"/>
                </a:rPr>
                <a:t> </a:t>
              </a:r>
              <a:r>
                <a:rPr lang="en-US" sz="1000" b="1" dirty="0" err="1">
                  <a:solidFill>
                    <a:schemeClr val="bg1"/>
                  </a:solidFill>
                  <a:latin typeface="Arial" panose="020B0604020202020204" pitchFamily="34" charset="0"/>
                  <a:cs typeface="Arial" panose="020B0604020202020204" pitchFamily="34" charset="0"/>
                </a:rPr>
                <a:t>automatisée</a:t>
              </a:r>
              <a:r>
                <a:rPr lang="en-US" sz="1000" b="1" dirty="0">
                  <a:solidFill>
                    <a:schemeClr val="bg1"/>
                  </a:solidFill>
                  <a:latin typeface="Arial" panose="020B0604020202020204" pitchFamily="34" charset="0"/>
                  <a:cs typeface="Arial" panose="020B0604020202020204" pitchFamily="34" charset="0"/>
                </a:rPr>
                <a:t>
</a:t>
              </a:r>
            </a:p>
          </p:txBody>
        </p:sp>
      </p:grpSp>
      <p:grpSp>
        <p:nvGrpSpPr>
          <p:cNvPr id="33" name="Group 32">
            <a:extLst>
              <a:ext uri="{FF2B5EF4-FFF2-40B4-BE49-F238E27FC236}">
                <a16:creationId xmlns:a16="http://schemas.microsoft.com/office/drawing/2014/main" id="{2D1E34FC-A868-33FE-45C3-49BC418F1782}"/>
              </a:ext>
            </a:extLst>
          </p:cNvPr>
          <p:cNvGrpSpPr/>
          <p:nvPr/>
        </p:nvGrpSpPr>
        <p:grpSpPr>
          <a:xfrm>
            <a:off x="5179692" y="2345441"/>
            <a:ext cx="1231642" cy="1049625"/>
            <a:chOff x="182072" y="1635519"/>
            <a:chExt cx="1231642" cy="1049625"/>
          </a:xfrm>
        </p:grpSpPr>
        <p:pic>
          <p:nvPicPr>
            <p:cNvPr id="34" name="Picture 33">
              <a:extLst>
                <a:ext uri="{FF2B5EF4-FFF2-40B4-BE49-F238E27FC236}">
                  <a16:creationId xmlns:a16="http://schemas.microsoft.com/office/drawing/2014/main" id="{B7F4B69A-82C2-C3C0-858A-1E423945B18B}"/>
                </a:ext>
              </a:extLst>
            </p:cNvPr>
            <p:cNvPicPr>
              <a:picLocks/>
            </p:cNvPicPr>
            <p:nvPr/>
          </p:nvPicPr>
          <p:blipFill>
            <a:blip r:embed="rId27"/>
            <a:srcRect/>
            <a:stretch/>
          </p:blipFill>
          <p:spPr>
            <a:xfrm>
              <a:off x="536340" y="1708940"/>
              <a:ext cx="548101" cy="548101"/>
            </a:xfrm>
            <a:prstGeom prst="roundRect">
              <a:avLst>
                <a:gd name="adj" fmla="val 50000"/>
              </a:avLst>
            </a:prstGeom>
            <a:ln w="53975">
              <a:noFill/>
            </a:ln>
            <a:effectLst>
              <a:outerShdw sx="1000" sy="1000" algn="tl" rotWithShape="0">
                <a:srgbClr val="000000"/>
              </a:outerShdw>
            </a:effectLst>
            <a:scene3d>
              <a:camera prst="orthographicFront"/>
              <a:lightRig rig="contrasting" dir="t">
                <a:rot lat="0" lon="0" rev="4200000"/>
              </a:lightRig>
            </a:scene3d>
            <a:sp3d prstMaterial="plastic">
              <a:contourClr>
                <a:srgbClr val="969696"/>
              </a:contourClr>
            </a:sp3d>
          </p:spPr>
        </p:pic>
        <p:grpSp>
          <p:nvGrpSpPr>
            <p:cNvPr id="35" name="Graphic 10">
              <a:extLst>
                <a:ext uri="{FF2B5EF4-FFF2-40B4-BE49-F238E27FC236}">
                  <a16:creationId xmlns:a16="http://schemas.microsoft.com/office/drawing/2014/main" id="{58366B50-A97E-6491-7F37-E2CE74BFC0BB}"/>
                </a:ext>
              </a:extLst>
            </p:cNvPr>
            <p:cNvGrpSpPr/>
            <p:nvPr/>
          </p:nvGrpSpPr>
          <p:grpSpPr>
            <a:xfrm>
              <a:off x="462918" y="1635519"/>
              <a:ext cx="694944" cy="694944"/>
              <a:chOff x="9087038" y="1796032"/>
              <a:chExt cx="849062" cy="849062"/>
            </a:xfrm>
          </p:grpSpPr>
          <p:sp>
            <p:nvSpPr>
              <p:cNvPr id="37" name="Freeform: Shape 36">
                <a:extLst>
                  <a:ext uri="{FF2B5EF4-FFF2-40B4-BE49-F238E27FC236}">
                    <a16:creationId xmlns:a16="http://schemas.microsoft.com/office/drawing/2014/main" id="{FDC629DC-F373-165E-7063-588CB69CFEA4}"/>
                  </a:ext>
                </a:extLst>
              </p:cNvPr>
              <p:cNvSpPr/>
              <p:nvPr>
                <p:custDataLst>
                  <p:tags r:id="rId9"/>
                </p:custDataLst>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54CBFCA-3DCF-2F8B-9B0F-018131401229}"/>
                  </a:ext>
                </a:extLst>
              </p:cNvPr>
              <p:cNvSpPr/>
              <p:nvPr>
                <p:custDataLst>
                  <p:tags r:id="rId10"/>
                </p:custDataLst>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F3B27ABF-972B-CE52-6750-F0FA7DBF70D8}"/>
                </a:ext>
              </a:extLst>
            </p:cNvPr>
            <p:cNvSpPr txBox="1"/>
            <p:nvPr/>
          </p:nvSpPr>
          <p:spPr>
            <a:xfrm>
              <a:off x="182072" y="2285034"/>
              <a:ext cx="1231642" cy="400110"/>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Centre </a:t>
              </a:r>
              <a:r>
                <a:rPr lang="en-US" sz="1000" b="1" dirty="0" err="1">
                  <a:solidFill>
                    <a:schemeClr val="bg1"/>
                  </a:solidFill>
                  <a:latin typeface="Arial" panose="020B0604020202020204" pitchFamily="34" charset="0"/>
                  <a:cs typeface="Arial" panose="020B0604020202020204" pitchFamily="34" charset="0"/>
                </a:rPr>
                <a:t>d’usinage</a:t>
              </a:r>
              <a:r>
                <a:rPr lang="en-US" sz="1000" b="1" dirty="0">
                  <a:solidFill>
                    <a:schemeClr val="bg1"/>
                  </a:solidFill>
                  <a:latin typeface="Arial" panose="020B0604020202020204" pitchFamily="34" charset="0"/>
                  <a:cs typeface="Arial" panose="020B0604020202020204" pitchFamily="34" charset="0"/>
                </a:rPr>
                <a:t>
</a:t>
              </a:r>
            </a:p>
          </p:txBody>
        </p:sp>
      </p:grpSp>
      <p:grpSp>
        <p:nvGrpSpPr>
          <p:cNvPr id="39" name="Group 38">
            <a:extLst>
              <a:ext uri="{FF2B5EF4-FFF2-40B4-BE49-F238E27FC236}">
                <a16:creationId xmlns:a16="http://schemas.microsoft.com/office/drawing/2014/main" id="{4A3F35B8-D727-6B6C-284A-328DEC952DE8}"/>
              </a:ext>
            </a:extLst>
          </p:cNvPr>
          <p:cNvGrpSpPr/>
          <p:nvPr/>
        </p:nvGrpSpPr>
        <p:grpSpPr>
          <a:xfrm>
            <a:off x="6356533" y="2345441"/>
            <a:ext cx="1231642" cy="895736"/>
            <a:chOff x="182072" y="1635519"/>
            <a:chExt cx="1231642" cy="895736"/>
          </a:xfrm>
        </p:grpSpPr>
        <p:pic>
          <p:nvPicPr>
            <p:cNvPr id="40" name="Picture 39">
              <a:extLst>
                <a:ext uri="{FF2B5EF4-FFF2-40B4-BE49-F238E27FC236}">
                  <a16:creationId xmlns:a16="http://schemas.microsoft.com/office/drawing/2014/main" id="{BAF32357-0509-66FC-B3B7-84737368DF96}"/>
                </a:ext>
              </a:extLst>
            </p:cNvPr>
            <p:cNvPicPr>
              <a:picLocks/>
            </p:cNvPicPr>
            <p:nvPr/>
          </p:nvPicPr>
          <p:blipFill>
            <a:blip r:embed="rId28"/>
            <a:srcRect/>
            <a:stretch/>
          </p:blipFill>
          <p:spPr>
            <a:xfrm>
              <a:off x="536340" y="1708940"/>
              <a:ext cx="548101" cy="548101"/>
            </a:xfrm>
            <a:prstGeom prst="roundRect">
              <a:avLst>
                <a:gd name="adj" fmla="val 50000"/>
              </a:avLst>
            </a:prstGeom>
            <a:ln w="53975">
              <a:noFill/>
            </a:ln>
            <a:effectLst>
              <a:outerShdw sx="1000" sy="1000" algn="tl" rotWithShape="0">
                <a:srgbClr val="000000"/>
              </a:outerShdw>
            </a:effectLst>
            <a:scene3d>
              <a:camera prst="orthographicFront"/>
              <a:lightRig rig="contrasting" dir="t">
                <a:rot lat="0" lon="0" rev="4200000"/>
              </a:lightRig>
            </a:scene3d>
            <a:sp3d prstMaterial="plastic">
              <a:contourClr>
                <a:srgbClr val="969696"/>
              </a:contourClr>
            </a:sp3d>
          </p:spPr>
        </p:pic>
        <p:grpSp>
          <p:nvGrpSpPr>
            <p:cNvPr id="41" name="Graphic 10">
              <a:extLst>
                <a:ext uri="{FF2B5EF4-FFF2-40B4-BE49-F238E27FC236}">
                  <a16:creationId xmlns:a16="http://schemas.microsoft.com/office/drawing/2014/main" id="{D78069FF-287B-E5A3-CDCE-0BAAB0CEEB86}"/>
                </a:ext>
              </a:extLst>
            </p:cNvPr>
            <p:cNvGrpSpPr/>
            <p:nvPr/>
          </p:nvGrpSpPr>
          <p:grpSpPr>
            <a:xfrm>
              <a:off x="462918" y="1635519"/>
              <a:ext cx="694944" cy="694944"/>
              <a:chOff x="9087038" y="1796032"/>
              <a:chExt cx="849062" cy="849062"/>
            </a:xfrm>
          </p:grpSpPr>
          <p:sp>
            <p:nvSpPr>
              <p:cNvPr id="43" name="Freeform: Shape 42">
                <a:extLst>
                  <a:ext uri="{FF2B5EF4-FFF2-40B4-BE49-F238E27FC236}">
                    <a16:creationId xmlns:a16="http://schemas.microsoft.com/office/drawing/2014/main" id="{0A6F7917-D464-CCEF-0F1A-9EAFB80310B4}"/>
                  </a:ext>
                </a:extLst>
              </p:cNvPr>
              <p:cNvSpPr/>
              <p:nvPr>
                <p:custDataLst>
                  <p:tags r:id="rId7"/>
                </p:custDataLst>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A512190-431D-4114-25BA-B36201F4F373}"/>
                  </a:ext>
                </a:extLst>
              </p:cNvPr>
              <p:cNvSpPr/>
              <p:nvPr>
                <p:custDataLst>
                  <p:tags r:id="rId8"/>
                </p:custDataLst>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endParaRPr lang="en-US"/>
              </a:p>
            </p:txBody>
          </p:sp>
        </p:grpSp>
        <p:sp>
          <p:nvSpPr>
            <p:cNvPr id="42" name="TextBox 41">
              <a:extLst>
                <a:ext uri="{FF2B5EF4-FFF2-40B4-BE49-F238E27FC236}">
                  <a16:creationId xmlns:a16="http://schemas.microsoft.com/office/drawing/2014/main" id="{FBF9AF0E-6E75-4580-1D81-1EE28BB16F1B}"/>
                </a:ext>
              </a:extLst>
            </p:cNvPr>
            <p:cNvSpPr txBox="1"/>
            <p:nvPr/>
          </p:nvSpPr>
          <p:spPr>
            <a:xfrm>
              <a:off x="182072" y="2285034"/>
              <a:ext cx="1231642" cy="246221"/>
            </a:xfrm>
            <a:prstGeom prst="rect">
              <a:avLst/>
            </a:prstGeom>
            <a:noFill/>
          </p:spPr>
          <p:txBody>
            <a:bodyPr wrap="square" rtlCol="0">
              <a:spAutoFit/>
            </a:bodyPr>
            <a:lstStyle/>
            <a:p>
              <a:pPr algn="ctr"/>
              <a:r>
                <a:rPr lang="en-US" sz="1000" b="1" dirty="0" err="1">
                  <a:solidFill>
                    <a:schemeClr val="bg1"/>
                  </a:solidFill>
                  <a:latin typeface="Arial" panose="020B0604020202020204" pitchFamily="34" charset="0"/>
                  <a:cs typeface="Arial" panose="020B0604020202020204" pitchFamily="34" charset="0"/>
                </a:rPr>
                <a:t>Goujonneuse</a:t>
              </a:r>
              <a:endParaRPr lang="en-US" sz="1000" b="1" dirty="0">
                <a:solidFill>
                  <a:schemeClr val="bg1"/>
                </a:solidFill>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D8007287-093C-5755-34D0-F8C55C70F61D}"/>
              </a:ext>
            </a:extLst>
          </p:cNvPr>
          <p:cNvGrpSpPr/>
          <p:nvPr/>
        </p:nvGrpSpPr>
        <p:grpSpPr>
          <a:xfrm>
            <a:off x="5202166" y="4145987"/>
            <a:ext cx="1231642" cy="1203513"/>
            <a:chOff x="182072" y="1635519"/>
            <a:chExt cx="1231642" cy="1203513"/>
          </a:xfrm>
        </p:grpSpPr>
        <p:pic>
          <p:nvPicPr>
            <p:cNvPr id="46" name="Picture 45">
              <a:extLst>
                <a:ext uri="{FF2B5EF4-FFF2-40B4-BE49-F238E27FC236}">
                  <a16:creationId xmlns:a16="http://schemas.microsoft.com/office/drawing/2014/main" id="{EBB61235-38C8-57F3-9029-71FF9914E96D}"/>
                </a:ext>
              </a:extLst>
            </p:cNvPr>
            <p:cNvPicPr>
              <a:picLocks/>
            </p:cNvPicPr>
            <p:nvPr/>
          </p:nvPicPr>
          <p:blipFill>
            <a:blip r:embed="rId29"/>
            <a:srcRect/>
            <a:stretch/>
          </p:blipFill>
          <p:spPr>
            <a:xfrm>
              <a:off x="536340" y="1708940"/>
              <a:ext cx="548101" cy="548101"/>
            </a:xfrm>
            <a:prstGeom prst="roundRect">
              <a:avLst>
                <a:gd name="adj" fmla="val 50000"/>
              </a:avLst>
            </a:prstGeom>
            <a:ln w="53975">
              <a:noFill/>
            </a:ln>
            <a:effectLst>
              <a:outerShdw sx="1000" sy="1000" algn="tl" rotWithShape="0">
                <a:srgbClr val="000000"/>
              </a:outerShdw>
            </a:effectLst>
            <a:scene3d>
              <a:camera prst="orthographicFront"/>
              <a:lightRig rig="contrasting" dir="t">
                <a:rot lat="0" lon="0" rev="4200000"/>
              </a:lightRig>
            </a:scene3d>
            <a:sp3d prstMaterial="plastic">
              <a:contourClr>
                <a:srgbClr val="969696"/>
              </a:contourClr>
            </a:sp3d>
          </p:spPr>
        </p:pic>
        <p:grpSp>
          <p:nvGrpSpPr>
            <p:cNvPr id="47" name="Graphic 10">
              <a:extLst>
                <a:ext uri="{FF2B5EF4-FFF2-40B4-BE49-F238E27FC236}">
                  <a16:creationId xmlns:a16="http://schemas.microsoft.com/office/drawing/2014/main" id="{402FE788-C9FB-14F5-7FF0-A67599862E0B}"/>
                </a:ext>
              </a:extLst>
            </p:cNvPr>
            <p:cNvGrpSpPr/>
            <p:nvPr/>
          </p:nvGrpSpPr>
          <p:grpSpPr>
            <a:xfrm>
              <a:off x="462918" y="1635519"/>
              <a:ext cx="694944" cy="694944"/>
              <a:chOff x="9087038" y="1796032"/>
              <a:chExt cx="849062" cy="849062"/>
            </a:xfrm>
          </p:grpSpPr>
          <p:sp>
            <p:nvSpPr>
              <p:cNvPr id="49" name="Freeform: Shape 48">
                <a:extLst>
                  <a:ext uri="{FF2B5EF4-FFF2-40B4-BE49-F238E27FC236}">
                    <a16:creationId xmlns:a16="http://schemas.microsoft.com/office/drawing/2014/main" id="{490F09E1-2EC0-7545-8A8B-FF6F51A66D53}"/>
                  </a:ext>
                </a:extLst>
              </p:cNvPr>
              <p:cNvSpPr/>
              <p:nvPr>
                <p:custDataLst>
                  <p:tags r:id="rId5"/>
                </p:custDataLst>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42DB493-C06D-06FC-3CFB-156448EE0006}"/>
                  </a:ext>
                </a:extLst>
              </p:cNvPr>
              <p:cNvSpPr/>
              <p:nvPr>
                <p:custDataLst>
                  <p:tags r:id="rId6"/>
                </p:custDataLst>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endParaRPr lang="en-US"/>
              </a:p>
            </p:txBody>
          </p:sp>
        </p:grpSp>
        <p:sp>
          <p:nvSpPr>
            <p:cNvPr id="48" name="TextBox 47">
              <a:extLst>
                <a:ext uri="{FF2B5EF4-FFF2-40B4-BE49-F238E27FC236}">
                  <a16:creationId xmlns:a16="http://schemas.microsoft.com/office/drawing/2014/main" id="{70140217-49F3-501A-E7B1-E154BD340B64}"/>
                </a:ext>
              </a:extLst>
            </p:cNvPr>
            <p:cNvSpPr txBox="1"/>
            <p:nvPr/>
          </p:nvSpPr>
          <p:spPr>
            <a:xfrm>
              <a:off x="182072" y="2285034"/>
              <a:ext cx="1231642" cy="553998"/>
            </a:xfrm>
            <a:prstGeom prst="rect">
              <a:avLst/>
            </a:prstGeom>
            <a:noFill/>
          </p:spPr>
          <p:txBody>
            <a:bodyPr wrap="square" rtlCol="0">
              <a:spAutoFit/>
            </a:bodyPr>
            <a:lstStyle/>
            <a:p>
              <a:pPr algn="ctr"/>
              <a:r>
                <a:rPr lang="fr-FR" sz="1000" b="1" dirty="0">
                  <a:solidFill>
                    <a:schemeClr val="bg1"/>
                  </a:solidFill>
                  <a:latin typeface="Arial" panose="020B0604020202020204" pitchFamily="34" charset="0"/>
                  <a:cs typeface="Arial" panose="020B0604020202020204" pitchFamily="34" charset="0"/>
                </a:rPr>
                <a:t>Centre d’usinage de cadre
</a:t>
              </a:r>
              <a:endParaRPr lang="en-US" sz="1000" b="1" dirty="0">
                <a:solidFill>
                  <a:schemeClr val="bg1"/>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82C63B3B-EEAF-B93C-86DE-E5519BE1954E}"/>
              </a:ext>
            </a:extLst>
          </p:cNvPr>
          <p:cNvGrpSpPr/>
          <p:nvPr/>
        </p:nvGrpSpPr>
        <p:grpSpPr>
          <a:xfrm>
            <a:off x="6356533" y="4142608"/>
            <a:ext cx="1356670" cy="1049625"/>
            <a:chOff x="157751" y="1635519"/>
            <a:chExt cx="1356670" cy="1049625"/>
          </a:xfrm>
        </p:grpSpPr>
        <p:pic>
          <p:nvPicPr>
            <p:cNvPr id="52" name="Picture 51">
              <a:extLst>
                <a:ext uri="{FF2B5EF4-FFF2-40B4-BE49-F238E27FC236}">
                  <a16:creationId xmlns:a16="http://schemas.microsoft.com/office/drawing/2014/main" id="{171C20AE-32F6-1E76-ADB6-B1720449CDA7}"/>
                </a:ext>
              </a:extLst>
            </p:cNvPr>
            <p:cNvPicPr>
              <a:picLocks/>
            </p:cNvPicPr>
            <p:nvPr/>
          </p:nvPicPr>
          <p:blipFill>
            <a:blip r:embed="rId30"/>
            <a:srcRect/>
            <a:stretch/>
          </p:blipFill>
          <p:spPr>
            <a:xfrm>
              <a:off x="536340" y="1708940"/>
              <a:ext cx="548101" cy="548101"/>
            </a:xfrm>
            <a:prstGeom prst="roundRect">
              <a:avLst>
                <a:gd name="adj" fmla="val 50000"/>
              </a:avLst>
            </a:prstGeom>
            <a:ln w="53975">
              <a:noFill/>
            </a:ln>
            <a:effectLst>
              <a:outerShdw sx="1000" sy="1000" algn="tl" rotWithShape="0">
                <a:srgbClr val="000000"/>
              </a:outerShdw>
            </a:effectLst>
            <a:scene3d>
              <a:camera prst="orthographicFront"/>
              <a:lightRig rig="contrasting" dir="t">
                <a:rot lat="0" lon="0" rev="4200000"/>
              </a:lightRig>
            </a:scene3d>
            <a:sp3d prstMaterial="plastic">
              <a:contourClr>
                <a:srgbClr val="969696"/>
              </a:contourClr>
            </a:sp3d>
          </p:spPr>
        </p:pic>
        <p:grpSp>
          <p:nvGrpSpPr>
            <p:cNvPr id="53" name="Graphic 10">
              <a:extLst>
                <a:ext uri="{FF2B5EF4-FFF2-40B4-BE49-F238E27FC236}">
                  <a16:creationId xmlns:a16="http://schemas.microsoft.com/office/drawing/2014/main" id="{8073A864-FC6C-49FC-F764-30E5D060FB25}"/>
                </a:ext>
              </a:extLst>
            </p:cNvPr>
            <p:cNvGrpSpPr/>
            <p:nvPr/>
          </p:nvGrpSpPr>
          <p:grpSpPr>
            <a:xfrm>
              <a:off x="462918" y="1635519"/>
              <a:ext cx="694944" cy="694944"/>
              <a:chOff x="9087038" y="1796032"/>
              <a:chExt cx="849062" cy="849062"/>
            </a:xfrm>
          </p:grpSpPr>
          <p:sp>
            <p:nvSpPr>
              <p:cNvPr id="55" name="Freeform: Shape 54">
                <a:extLst>
                  <a:ext uri="{FF2B5EF4-FFF2-40B4-BE49-F238E27FC236}">
                    <a16:creationId xmlns:a16="http://schemas.microsoft.com/office/drawing/2014/main" id="{CF19C701-E5D9-955E-D518-A395B001FBCA}"/>
                  </a:ext>
                </a:extLst>
              </p:cNvPr>
              <p:cNvSpPr/>
              <p:nvPr>
                <p:custDataLst>
                  <p:tags r:id="rId3"/>
                </p:custDataLst>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5BD09CF0-CED0-E6D6-8D1D-575F260CD0C9}"/>
                  </a:ext>
                </a:extLst>
              </p:cNvPr>
              <p:cNvSpPr/>
              <p:nvPr>
                <p:custDataLst>
                  <p:tags r:id="rId4"/>
                </p:custDataLst>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endParaRPr lang="en-US"/>
              </a:p>
            </p:txBody>
          </p:sp>
        </p:grpSp>
        <p:sp>
          <p:nvSpPr>
            <p:cNvPr id="54" name="TextBox 53">
              <a:extLst>
                <a:ext uri="{FF2B5EF4-FFF2-40B4-BE49-F238E27FC236}">
                  <a16:creationId xmlns:a16="http://schemas.microsoft.com/office/drawing/2014/main" id="{D54E600C-EC19-9E88-7EA4-45AA6293B4D6}"/>
                </a:ext>
              </a:extLst>
            </p:cNvPr>
            <p:cNvSpPr txBox="1"/>
            <p:nvPr/>
          </p:nvSpPr>
          <p:spPr>
            <a:xfrm>
              <a:off x="157751" y="2285034"/>
              <a:ext cx="1356670" cy="400110"/>
            </a:xfrm>
            <a:prstGeom prst="rect">
              <a:avLst/>
            </a:prstGeom>
            <a:noFill/>
          </p:spPr>
          <p:txBody>
            <a:bodyPr wrap="square" rtlCol="0">
              <a:spAutoFit/>
            </a:bodyPr>
            <a:lstStyle/>
            <a:p>
              <a:pPr algn="ctr"/>
              <a:r>
                <a:rPr lang="fr-FR" sz="1000" b="1" dirty="0">
                  <a:solidFill>
                    <a:schemeClr val="bg1"/>
                  </a:solidFill>
                  <a:latin typeface="Arial" panose="020B0604020202020204" pitchFamily="34" charset="0"/>
                  <a:cs typeface="Arial" panose="020B0604020202020204" pitchFamily="34" charset="0"/>
                </a:rPr>
                <a:t>Machine à hacher les cadres</a:t>
              </a:r>
              <a:endParaRPr lang="en-US" sz="1000" b="1" dirty="0">
                <a:solidFill>
                  <a:schemeClr val="bg1"/>
                </a:solidFill>
                <a:latin typeface="Arial" panose="020B0604020202020204" pitchFamily="34" charset="0"/>
                <a:cs typeface="Arial" panose="020B0604020202020204" pitchFamily="34" charset="0"/>
              </a:endParaRPr>
            </a:p>
          </p:txBody>
        </p:sp>
      </p:grpSp>
      <p:grpSp>
        <p:nvGrpSpPr>
          <p:cNvPr id="57" name="Graphic 1">
            <a:extLst>
              <a:ext uri="{FF2B5EF4-FFF2-40B4-BE49-F238E27FC236}">
                <a16:creationId xmlns:a16="http://schemas.microsoft.com/office/drawing/2014/main" id="{1A4DB3BF-78FD-B07C-F705-05E704B00B8D}"/>
              </a:ext>
            </a:extLst>
          </p:cNvPr>
          <p:cNvGrpSpPr/>
          <p:nvPr/>
        </p:nvGrpSpPr>
        <p:grpSpPr>
          <a:xfrm>
            <a:off x="1532036" y="4697953"/>
            <a:ext cx="2415212" cy="1519967"/>
            <a:chOff x="2638879" y="1729549"/>
            <a:chExt cx="2634615" cy="2070045"/>
          </a:xfrm>
        </p:grpSpPr>
        <p:sp>
          <p:nvSpPr>
            <p:cNvPr id="58" name="Freeform: Shape 57">
              <a:extLst>
                <a:ext uri="{FF2B5EF4-FFF2-40B4-BE49-F238E27FC236}">
                  <a16:creationId xmlns:a16="http://schemas.microsoft.com/office/drawing/2014/main" id="{D0BE2B97-D53B-493D-A3C7-63BD2F64BA9A}"/>
                </a:ext>
              </a:extLst>
            </p:cNvPr>
            <p:cNvSpPr/>
            <p:nvPr/>
          </p:nvSpPr>
          <p:spPr>
            <a:xfrm>
              <a:off x="2651620" y="1729549"/>
              <a:ext cx="2543366" cy="1986819"/>
            </a:xfrm>
            <a:custGeom>
              <a:avLst/>
              <a:gdLst>
                <a:gd name="connsiteX0" fmla="*/ 2543366 w 2543365"/>
                <a:gd name="connsiteY0" fmla="*/ 0 h 1986819"/>
                <a:gd name="connsiteX1" fmla="*/ 0 w 2543365"/>
                <a:gd name="connsiteY1" fmla="*/ 0 h 1986819"/>
                <a:gd name="connsiteX2" fmla="*/ 0 w 2543365"/>
                <a:gd name="connsiteY2" fmla="*/ 108585 h 1986819"/>
                <a:gd name="connsiteX3" fmla="*/ 0 w 2543365"/>
                <a:gd name="connsiteY3" fmla="*/ 1986820 h 1986819"/>
                <a:gd name="connsiteX4" fmla="*/ 2304764 w 2543365"/>
                <a:gd name="connsiteY4" fmla="*/ 1986820 h 1986819"/>
                <a:gd name="connsiteX5" fmla="*/ 2543366 w 2543365"/>
                <a:gd name="connsiteY5" fmla="*/ 1746599 h 198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3365" h="1986819">
                  <a:moveTo>
                    <a:pt x="2543366" y="0"/>
                  </a:moveTo>
                  <a:lnTo>
                    <a:pt x="0" y="0"/>
                  </a:lnTo>
                  <a:lnTo>
                    <a:pt x="0" y="108585"/>
                  </a:lnTo>
                  <a:lnTo>
                    <a:pt x="0" y="1986820"/>
                  </a:lnTo>
                  <a:lnTo>
                    <a:pt x="2304764" y="1986820"/>
                  </a:lnTo>
                  <a:lnTo>
                    <a:pt x="2543366" y="1746599"/>
                  </a:lnTo>
                  <a:close/>
                </a:path>
              </a:pathLst>
            </a:custGeom>
            <a:solidFill>
              <a:schemeClr val="bg1">
                <a:alpha val="90000"/>
              </a:schemeClr>
            </a:solidFill>
            <a:ln w="9525" cap="flat">
              <a:solidFill>
                <a:schemeClr val="bg1"/>
              </a:solidFill>
              <a:prstDash val="solid"/>
              <a:miter/>
            </a:ln>
          </p:spPr>
          <p:txBody>
            <a:bodyPr lIns="274320" tIns="274320" rIns="274320" bIns="274320" rtlCol="0" anchor="t"/>
            <a:lstStyle/>
            <a:p>
              <a:pPr marL="171450" indent="-171450">
                <a:buFont typeface="Arial" panose="020B0604020202020204" pitchFamily="34" charset="0"/>
                <a:buChar char="•"/>
              </a:pPr>
              <a:r>
                <a:rPr lang="fr-FR" sz="1050" dirty="0"/>
                <a:t>Étiquetage en temps réel
Étiquetage à la demande
Diagrammes de coupe
Rapports d’outillage
Systèmes de manutention
Robotique</a:t>
              </a:r>
              <a:endParaRPr lang="en-US" sz="1050" dirty="0"/>
            </a:p>
          </p:txBody>
        </p:sp>
        <p:sp>
          <p:nvSpPr>
            <p:cNvPr id="59" name="Freeform: Shape 58">
              <a:extLst>
                <a:ext uri="{FF2B5EF4-FFF2-40B4-BE49-F238E27FC236}">
                  <a16:creationId xmlns:a16="http://schemas.microsoft.com/office/drawing/2014/main" id="{2C8648CF-72D6-2031-F64E-D6A4F15C0441}"/>
                </a:ext>
              </a:extLst>
            </p:cNvPr>
            <p:cNvSpPr/>
            <p:nvPr/>
          </p:nvSpPr>
          <p:spPr>
            <a:xfrm>
              <a:off x="2638879" y="3512606"/>
              <a:ext cx="2634615" cy="286988"/>
            </a:xfrm>
            <a:custGeom>
              <a:avLst/>
              <a:gdLst>
                <a:gd name="connsiteX0" fmla="*/ 2360867 w 2634615"/>
                <a:gd name="connsiteY0" fmla="*/ 286988 h 286988"/>
                <a:gd name="connsiteX1" fmla="*/ 0 w 2634615"/>
                <a:gd name="connsiteY1" fmla="*/ 286988 h 286988"/>
                <a:gd name="connsiteX2" fmla="*/ 0 w 2634615"/>
                <a:gd name="connsiteY2" fmla="*/ 275177 h 286988"/>
                <a:gd name="connsiteX3" fmla="*/ 2355914 w 2634615"/>
                <a:gd name="connsiteY3" fmla="*/ 275177 h 286988"/>
                <a:gd name="connsiteX4" fmla="*/ 2626233 w 2634615"/>
                <a:gd name="connsiteY4" fmla="*/ 0 h 286988"/>
                <a:gd name="connsiteX5" fmla="*/ 2634615 w 2634615"/>
                <a:gd name="connsiteY5" fmla="*/ 8287 h 28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4615" h="286988">
                  <a:moveTo>
                    <a:pt x="2360867" y="286988"/>
                  </a:moveTo>
                  <a:lnTo>
                    <a:pt x="0" y="286988"/>
                  </a:lnTo>
                  <a:lnTo>
                    <a:pt x="0" y="275177"/>
                  </a:lnTo>
                  <a:lnTo>
                    <a:pt x="2355914" y="275177"/>
                  </a:lnTo>
                  <a:lnTo>
                    <a:pt x="2626233" y="0"/>
                  </a:lnTo>
                  <a:lnTo>
                    <a:pt x="2634615" y="8287"/>
                  </a:lnTo>
                  <a:close/>
                </a:path>
              </a:pathLst>
            </a:custGeom>
            <a:solidFill>
              <a:schemeClr val="tx1"/>
            </a:solidFill>
            <a:ln w="9525" cap="flat">
              <a:noFill/>
              <a:prstDash val="solid"/>
              <a:miter/>
            </a:ln>
          </p:spPr>
          <p:txBody>
            <a:bodyPr lIns="274320" tIns="274320" rIns="274320" bIns="274320" rtlCol="0" anchor="ctr"/>
            <a:lstStyle/>
            <a:p>
              <a:endParaRPr lang="en-US"/>
            </a:p>
          </p:txBody>
        </p:sp>
        <p:grpSp>
          <p:nvGrpSpPr>
            <p:cNvPr id="60" name="Graphic 1">
              <a:extLst>
                <a:ext uri="{FF2B5EF4-FFF2-40B4-BE49-F238E27FC236}">
                  <a16:creationId xmlns:a16="http://schemas.microsoft.com/office/drawing/2014/main" id="{5119361D-BC96-A464-E85C-22C3CD79AE97}"/>
                </a:ext>
              </a:extLst>
            </p:cNvPr>
            <p:cNvGrpSpPr/>
            <p:nvPr/>
          </p:nvGrpSpPr>
          <p:grpSpPr>
            <a:xfrm>
              <a:off x="2774991" y="1803726"/>
              <a:ext cx="2134362" cy="1725834"/>
              <a:chOff x="2774991" y="1803726"/>
              <a:chExt cx="2134362" cy="1725834"/>
            </a:xfrm>
          </p:grpSpPr>
          <p:sp>
            <p:nvSpPr>
              <p:cNvPr id="61" name="Freeform: Shape 60">
                <a:extLst>
                  <a:ext uri="{FF2B5EF4-FFF2-40B4-BE49-F238E27FC236}">
                    <a16:creationId xmlns:a16="http://schemas.microsoft.com/office/drawing/2014/main" id="{5C92A59C-0E9D-983D-0803-5FFD982FFACC}"/>
                  </a:ext>
                </a:extLst>
              </p:cNvPr>
              <p:cNvSpPr/>
              <p:nvPr/>
            </p:nvSpPr>
            <p:spPr>
              <a:xfrm>
                <a:off x="2774991" y="1803726"/>
                <a:ext cx="2134362" cy="110775"/>
              </a:xfrm>
              <a:custGeom>
                <a:avLst/>
                <a:gdLst>
                  <a:gd name="connsiteX0" fmla="*/ 0 w 2134362"/>
                  <a:gd name="connsiteY0" fmla="*/ 0 h 110775"/>
                  <a:gd name="connsiteX1" fmla="*/ 2134362 w 2134362"/>
                  <a:gd name="connsiteY1" fmla="*/ 0 h 110775"/>
                  <a:gd name="connsiteX2" fmla="*/ 2134362 w 2134362"/>
                  <a:gd name="connsiteY2" fmla="*/ 110776 h 110775"/>
                  <a:gd name="connsiteX3" fmla="*/ 0 w 2134362"/>
                  <a:gd name="connsiteY3" fmla="*/ 110776 h 110775"/>
                </a:gdLst>
                <a:ahLst/>
                <a:cxnLst>
                  <a:cxn ang="0">
                    <a:pos x="connsiteX0" y="connsiteY0"/>
                  </a:cxn>
                  <a:cxn ang="0">
                    <a:pos x="connsiteX1" y="connsiteY1"/>
                  </a:cxn>
                  <a:cxn ang="0">
                    <a:pos x="connsiteX2" y="connsiteY2"/>
                  </a:cxn>
                  <a:cxn ang="0">
                    <a:pos x="connsiteX3" y="connsiteY3"/>
                  </a:cxn>
                </a:cxnLst>
                <a:rect l="l" t="t" r="r" b="b"/>
                <a:pathLst>
                  <a:path w="2134362" h="110775">
                    <a:moveTo>
                      <a:pt x="0" y="0"/>
                    </a:moveTo>
                    <a:lnTo>
                      <a:pt x="2134362" y="0"/>
                    </a:lnTo>
                    <a:lnTo>
                      <a:pt x="2134362" y="110776"/>
                    </a:lnTo>
                    <a:lnTo>
                      <a:pt x="0" y="110776"/>
                    </a:lnTo>
                    <a:close/>
                  </a:path>
                </a:pathLst>
              </a:custGeom>
              <a:noFill/>
              <a:ln w="9525" cap="flat">
                <a:noFill/>
                <a:prstDash val="solid"/>
                <a:miter/>
              </a:ln>
            </p:spPr>
            <p:txBody>
              <a:bodyPr lIns="274320" tIns="274320" rIns="274320" bIns="274320" rtlCol="0" anchor="ctr"/>
              <a:lstStyle/>
              <a:p>
                <a:endParaRPr lang="en-US"/>
              </a:p>
            </p:txBody>
          </p:sp>
          <p:sp>
            <p:nvSpPr>
              <p:cNvPr id="62" name="Freeform: Shape 61">
                <a:extLst>
                  <a:ext uri="{FF2B5EF4-FFF2-40B4-BE49-F238E27FC236}">
                    <a16:creationId xmlns:a16="http://schemas.microsoft.com/office/drawing/2014/main" id="{983B51A2-43E3-A626-8757-6B7A72163224}"/>
                  </a:ext>
                </a:extLst>
              </p:cNvPr>
              <p:cNvSpPr/>
              <p:nvPr/>
            </p:nvSpPr>
            <p:spPr>
              <a:xfrm>
                <a:off x="2774991" y="2029754"/>
                <a:ext cx="2134362" cy="1499806"/>
              </a:xfrm>
              <a:custGeom>
                <a:avLst/>
                <a:gdLst>
                  <a:gd name="connsiteX0" fmla="*/ 0 w 2134362"/>
                  <a:gd name="connsiteY0" fmla="*/ 0 h 1499806"/>
                  <a:gd name="connsiteX1" fmla="*/ 2134362 w 2134362"/>
                  <a:gd name="connsiteY1" fmla="*/ 0 h 1499806"/>
                  <a:gd name="connsiteX2" fmla="*/ 2134362 w 2134362"/>
                  <a:gd name="connsiteY2" fmla="*/ 1499807 h 1499806"/>
                  <a:gd name="connsiteX3" fmla="*/ 0 w 2134362"/>
                  <a:gd name="connsiteY3" fmla="*/ 1499807 h 1499806"/>
                </a:gdLst>
                <a:ahLst/>
                <a:cxnLst>
                  <a:cxn ang="0">
                    <a:pos x="connsiteX0" y="connsiteY0"/>
                  </a:cxn>
                  <a:cxn ang="0">
                    <a:pos x="connsiteX1" y="connsiteY1"/>
                  </a:cxn>
                  <a:cxn ang="0">
                    <a:pos x="connsiteX2" y="connsiteY2"/>
                  </a:cxn>
                  <a:cxn ang="0">
                    <a:pos x="connsiteX3" y="connsiteY3"/>
                  </a:cxn>
                </a:cxnLst>
                <a:rect l="l" t="t" r="r" b="b"/>
                <a:pathLst>
                  <a:path w="2134362" h="1499806">
                    <a:moveTo>
                      <a:pt x="0" y="0"/>
                    </a:moveTo>
                    <a:lnTo>
                      <a:pt x="2134362" y="0"/>
                    </a:lnTo>
                    <a:lnTo>
                      <a:pt x="2134362" y="1499807"/>
                    </a:lnTo>
                    <a:lnTo>
                      <a:pt x="0" y="1499807"/>
                    </a:lnTo>
                    <a:close/>
                  </a:path>
                </a:pathLst>
              </a:custGeom>
              <a:noFill/>
              <a:ln w="9525" cap="flat">
                <a:noFill/>
                <a:prstDash val="solid"/>
                <a:miter/>
              </a:ln>
            </p:spPr>
            <p:txBody>
              <a:bodyPr lIns="274320" tIns="274320" rIns="274320" bIns="274320" rtlCol="0" anchor="ctr"/>
              <a:lstStyle/>
              <a:p>
                <a:endParaRPr lang="en-US"/>
              </a:p>
            </p:txBody>
          </p:sp>
        </p:grpSp>
      </p:grpSp>
      <p:cxnSp>
        <p:nvCxnSpPr>
          <p:cNvPr id="63" name="Straight Connector 62">
            <a:extLst>
              <a:ext uri="{FF2B5EF4-FFF2-40B4-BE49-F238E27FC236}">
                <a16:creationId xmlns:a16="http://schemas.microsoft.com/office/drawing/2014/main" id="{D044BAFE-93AF-3061-01F0-B11EC11E0352}"/>
              </a:ext>
            </a:extLst>
          </p:cNvPr>
          <p:cNvCxnSpPr>
            <a:cxnSpLocks/>
          </p:cNvCxnSpPr>
          <p:nvPr/>
        </p:nvCxnSpPr>
        <p:spPr>
          <a:xfrm flipH="1">
            <a:off x="2535359" y="3775221"/>
            <a:ext cx="665474" cy="922732"/>
          </a:xfrm>
          <a:prstGeom prst="line">
            <a:avLst/>
          </a:prstGeom>
          <a:ln w="16256">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72" name="Straight Arrow Connector 3071">
            <a:extLst>
              <a:ext uri="{FF2B5EF4-FFF2-40B4-BE49-F238E27FC236}">
                <a16:creationId xmlns:a16="http://schemas.microsoft.com/office/drawing/2014/main" id="{437D8772-F3EF-F21B-C908-923163FEB6C9}"/>
              </a:ext>
            </a:extLst>
          </p:cNvPr>
          <p:cNvCxnSpPr>
            <a:cxnSpLocks/>
          </p:cNvCxnSpPr>
          <p:nvPr/>
        </p:nvCxnSpPr>
        <p:spPr>
          <a:xfrm>
            <a:off x="2465767" y="2478171"/>
            <a:ext cx="589845" cy="49229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73" name="Straight Arrow Connector 3072">
            <a:extLst>
              <a:ext uri="{FF2B5EF4-FFF2-40B4-BE49-F238E27FC236}">
                <a16:creationId xmlns:a16="http://schemas.microsoft.com/office/drawing/2014/main" id="{535F0731-E33D-FDB2-CD26-8B54319B081E}"/>
              </a:ext>
            </a:extLst>
          </p:cNvPr>
          <p:cNvCxnSpPr>
            <a:cxnSpLocks/>
          </p:cNvCxnSpPr>
          <p:nvPr/>
        </p:nvCxnSpPr>
        <p:spPr>
          <a:xfrm flipV="1">
            <a:off x="2490394" y="3389340"/>
            <a:ext cx="506058" cy="2557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75" name="Straight Arrow Connector 3074">
            <a:extLst>
              <a:ext uri="{FF2B5EF4-FFF2-40B4-BE49-F238E27FC236}">
                <a16:creationId xmlns:a16="http://schemas.microsoft.com/office/drawing/2014/main" id="{C81F3E6A-281F-C69C-6447-7F9A5FB2A29B}"/>
              </a:ext>
            </a:extLst>
          </p:cNvPr>
          <p:cNvCxnSpPr>
            <a:cxnSpLocks/>
          </p:cNvCxnSpPr>
          <p:nvPr/>
        </p:nvCxnSpPr>
        <p:spPr>
          <a:xfrm flipV="1">
            <a:off x="3608029" y="2174814"/>
            <a:ext cx="713458" cy="79896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76" name="Straight Arrow Connector 3075">
            <a:extLst>
              <a:ext uri="{FF2B5EF4-FFF2-40B4-BE49-F238E27FC236}">
                <a16:creationId xmlns:a16="http://schemas.microsoft.com/office/drawing/2014/main" id="{5BAEFFA4-6C56-7423-10A0-FF6573B39E49}"/>
              </a:ext>
            </a:extLst>
          </p:cNvPr>
          <p:cNvCxnSpPr>
            <a:cxnSpLocks/>
          </p:cNvCxnSpPr>
          <p:nvPr/>
        </p:nvCxnSpPr>
        <p:spPr>
          <a:xfrm>
            <a:off x="3711566" y="3264469"/>
            <a:ext cx="634292" cy="794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77" name="Straight Arrow Connector 3076">
            <a:extLst>
              <a:ext uri="{FF2B5EF4-FFF2-40B4-BE49-F238E27FC236}">
                <a16:creationId xmlns:a16="http://schemas.microsoft.com/office/drawing/2014/main" id="{78CB4374-85D4-0510-CDA9-C48B316D5AF1}"/>
              </a:ext>
            </a:extLst>
          </p:cNvPr>
          <p:cNvCxnSpPr>
            <a:cxnSpLocks/>
          </p:cNvCxnSpPr>
          <p:nvPr/>
        </p:nvCxnSpPr>
        <p:spPr>
          <a:xfrm>
            <a:off x="3676857" y="3426782"/>
            <a:ext cx="757355" cy="81879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78" name="Straight Arrow Connector 3077">
            <a:extLst>
              <a:ext uri="{FF2B5EF4-FFF2-40B4-BE49-F238E27FC236}">
                <a16:creationId xmlns:a16="http://schemas.microsoft.com/office/drawing/2014/main" id="{8A33AD44-2604-CB4E-793A-1169B2D756C5}"/>
              </a:ext>
            </a:extLst>
          </p:cNvPr>
          <p:cNvCxnSpPr>
            <a:cxnSpLocks/>
          </p:cNvCxnSpPr>
          <p:nvPr/>
        </p:nvCxnSpPr>
        <p:spPr>
          <a:xfrm flipV="1">
            <a:off x="5036457" y="2839717"/>
            <a:ext cx="424081" cy="24624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79" name="Straight Arrow Connector 3078">
            <a:extLst>
              <a:ext uri="{FF2B5EF4-FFF2-40B4-BE49-F238E27FC236}">
                <a16:creationId xmlns:a16="http://schemas.microsoft.com/office/drawing/2014/main" id="{1860DCB2-12D0-2F85-76EA-A83FBD4D5E42}"/>
              </a:ext>
            </a:extLst>
          </p:cNvPr>
          <p:cNvCxnSpPr>
            <a:cxnSpLocks/>
          </p:cNvCxnSpPr>
          <p:nvPr/>
        </p:nvCxnSpPr>
        <p:spPr>
          <a:xfrm>
            <a:off x="5046736" y="2078708"/>
            <a:ext cx="463027" cy="39662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80" name="Straight Arrow Connector 3079">
            <a:extLst>
              <a:ext uri="{FF2B5EF4-FFF2-40B4-BE49-F238E27FC236}">
                <a16:creationId xmlns:a16="http://schemas.microsoft.com/office/drawing/2014/main" id="{CBE36481-8BF5-F813-257C-5B98C9DAA22B}"/>
              </a:ext>
            </a:extLst>
          </p:cNvPr>
          <p:cNvCxnSpPr>
            <a:cxnSpLocks/>
          </p:cNvCxnSpPr>
          <p:nvPr/>
        </p:nvCxnSpPr>
        <p:spPr>
          <a:xfrm>
            <a:off x="5045902" y="4498922"/>
            <a:ext cx="431555" cy="794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81" name="Straight Arrow Connector 3080">
            <a:extLst>
              <a:ext uri="{FF2B5EF4-FFF2-40B4-BE49-F238E27FC236}">
                <a16:creationId xmlns:a16="http://schemas.microsoft.com/office/drawing/2014/main" id="{665E8CA0-2D2D-8A37-709C-14D60154B010}"/>
              </a:ext>
            </a:extLst>
          </p:cNvPr>
          <p:cNvCxnSpPr>
            <a:cxnSpLocks/>
          </p:cNvCxnSpPr>
          <p:nvPr/>
        </p:nvCxnSpPr>
        <p:spPr>
          <a:xfrm>
            <a:off x="6211028" y="4503837"/>
            <a:ext cx="431555" cy="794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82" name="Straight Arrow Connector 3081">
            <a:extLst>
              <a:ext uri="{FF2B5EF4-FFF2-40B4-BE49-F238E27FC236}">
                <a16:creationId xmlns:a16="http://schemas.microsoft.com/office/drawing/2014/main" id="{E346F458-EBFE-F4FE-BA38-30E617EF7DCA}"/>
              </a:ext>
            </a:extLst>
          </p:cNvPr>
          <p:cNvCxnSpPr>
            <a:cxnSpLocks/>
          </p:cNvCxnSpPr>
          <p:nvPr/>
        </p:nvCxnSpPr>
        <p:spPr>
          <a:xfrm>
            <a:off x="6196457" y="2679974"/>
            <a:ext cx="431555" cy="794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083" name="Group 3082">
            <a:extLst>
              <a:ext uri="{FF2B5EF4-FFF2-40B4-BE49-F238E27FC236}">
                <a16:creationId xmlns:a16="http://schemas.microsoft.com/office/drawing/2014/main" id="{C0940FD7-730B-8C39-1D78-F9224EDF25D2}"/>
              </a:ext>
            </a:extLst>
          </p:cNvPr>
          <p:cNvGrpSpPr/>
          <p:nvPr/>
        </p:nvGrpSpPr>
        <p:grpSpPr>
          <a:xfrm>
            <a:off x="2715606" y="2897045"/>
            <a:ext cx="1231642" cy="895736"/>
            <a:chOff x="182072" y="1635519"/>
            <a:chExt cx="1231642" cy="895736"/>
          </a:xfrm>
        </p:grpSpPr>
        <p:grpSp>
          <p:nvGrpSpPr>
            <p:cNvPr id="3084" name="Graphic 10">
              <a:extLst>
                <a:ext uri="{FF2B5EF4-FFF2-40B4-BE49-F238E27FC236}">
                  <a16:creationId xmlns:a16="http://schemas.microsoft.com/office/drawing/2014/main" id="{7AC2B3CA-DCEE-C45E-27C2-9A2343CBDD31}"/>
                </a:ext>
              </a:extLst>
            </p:cNvPr>
            <p:cNvGrpSpPr/>
            <p:nvPr/>
          </p:nvGrpSpPr>
          <p:grpSpPr>
            <a:xfrm>
              <a:off x="462918" y="1635519"/>
              <a:ext cx="694944" cy="694944"/>
              <a:chOff x="9087038" y="1796032"/>
              <a:chExt cx="849062" cy="849062"/>
            </a:xfrm>
          </p:grpSpPr>
          <p:sp>
            <p:nvSpPr>
              <p:cNvPr id="3086" name="Freeform: Shape 3085">
                <a:extLst>
                  <a:ext uri="{FF2B5EF4-FFF2-40B4-BE49-F238E27FC236}">
                    <a16:creationId xmlns:a16="http://schemas.microsoft.com/office/drawing/2014/main" id="{2E765627-6406-ADAB-B73C-55E0C1B1916E}"/>
                  </a:ext>
                </a:extLst>
              </p:cNvPr>
              <p:cNvSpPr/>
              <p:nvPr>
                <p:custDataLst>
                  <p:tags r:id="rId1"/>
                </p:custDataLst>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endParaRPr lang="en-US"/>
              </a:p>
            </p:txBody>
          </p:sp>
          <p:sp>
            <p:nvSpPr>
              <p:cNvPr id="3087" name="Freeform: Shape 3086">
                <a:extLst>
                  <a:ext uri="{FF2B5EF4-FFF2-40B4-BE49-F238E27FC236}">
                    <a16:creationId xmlns:a16="http://schemas.microsoft.com/office/drawing/2014/main" id="{2200944B-DE52-526B-5977-6A7BDD02349E}"/>
                  </a:ext>
                </a:extLst>
              </p:cNvPr>
              <p:cNvSpPr/>
              <p:nvPr>
                <p:custDataLst>
                  <p:tags r:id="rId2"/>
                </p:custDataLst>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endParaRPr lang="en-US"/>
              </a:p>
            </p:txBody>
          </p:sp>
        </p:grpSp>
        <p:sp>
          <p:nvSpPr>
            <p:cNvPr id="3085" name="TextBox 3084">
              <a:extLst>
                <a:ext uri="{FF2B5EF4-FFF2-40B4-BE49-F238E27FC236}">
                  <a16:creationId xmlns:a16="http://schemas.microsoft.com/office/drawing/2014/main" id="{F6FA66DC-462B-5216-0674-85AFF7700D41}"/>
                </a:ext>
              </a:extLst>
            </p:cNvPr>
            <p:cNvSpPr txBox="1"/>
            <p:nvPr/>
          </p:nvSpPr>
          <p:spPr>
            <a:xfrm>
              <a:off x="182072" y="2285034"/>
              <a:ext cx="1231642" cy="246221"/>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S2M CENTER</a:t>
              </a:r>
            </a:p>
          </p:txBody>
        </p:sp>
      </p:grpSp>
      <p:pic>
        <p:nvPicPr>
          <p:cNvPr id="3088" name="Picture 3087">
            <a:extLst>
              <a:ext uri="{FF2B5EF4-FFF2-40B4-BE49-F238E27FC236}">
                <a16:creationId xmlns:a16="http://schemas.microsoft.com/office/drawing/2014/main" id="{2C62CCAA-9CEB-1965-ED69-9946B77C5816}"/>
              </a:ext>
            </a:extLst>
          </p:cNvPr>
          <p:cNvPicPr>
            <a:picLocks/>
          </p:cNvPicPr>
          <p:nvPr/>
        </p:nvPicPr>
        <p:blipFill>
          <a:blip r:embed="rId31"/>
          <a:srcRect/>
          <a:stretch/>
        </p:blipFill>
        <p:spPr>
          <a:xfrm>
            <a:off x="3070758" y="2973748"/>
            <a:ext cx="548101" cy="548101"/>
          </a:xfrm>
          <a:prstGeom prst="roundRect">
            <a:avLst>
              <a:gd name="adj" fmla="val 50000"/>
            </a:avLst>
          </a:prstGeom>
          <a:ln w="53975">
            <a:noFill/>
          </a:ln>
          <a:effectLst>
            <a:outerShdw sx="1000" sy="1000" algn="tl" rotWithShape="0">
              <a:srgbClr val="000000"/>
            </a:outerShdw>
          </a:effectLst>
          <a:scene3d>
            <a:camera prst="orthographicFront"/>
            <a:lightRig rig="contrasting" dir="t">
              <a:rot lat="0" lon="0" rev="4200000"/>
            </a:lightRig>
          </a:scene3d>
          <a:sp3d prstMaterial="plastic">
            <a:contourClr>
              <a:srgbClr val="969696"/>
            </a:contourClr>
          </a:sp3d>
        </p:spPr>
      </p:pic>
      <p:pic>
        <p:nvPicPr>
          <p:cNvPr id="3089" name="Picture 3088">
            <a:extLst>
              <a:ext uri="{FF2B5EF4-FFF2-40B4-BE49-F238E27FC236}">
                <a16:creationId xmlns:a16="http://schemas.microsoft.com/office/drawing/2014/main" id="{DE1608EA-C0CD-DAC2-92E6-B95FD998029B}"/>
              </a:ext>
            </a:extLst>
          </p:cNvPr>
          <p:cNvPicPr>
            <a:picLocks/>
          </p:cNvPicPr>
          <p:nvPr/>
        </p:nvPicPr>
        <p:blipFill>
          <a:blip r:embed="rId32"/>
          <a:srcRect/>
          <a:stretch/>
        </p:blipFill>
        <p:spPr>
          <a:xfrm>
            <a:off x="1838927" y="2072967"/>
            <a:ext cx="548101" cy="548101"/>
          </a:xfrm>
          <a:prstGeom prst="roundRect">
            <a:avLst>
              <a:gd name="adj" fmla="val 50000"/>
            </a:avLst>
          </a:prstGeom>
          <a:ln w="53975">
            <a:noFill/>
          </a:ln>
          <a:effectLst>
            <a:outerShdw sx="1000" sy="1000" algn="tl" rotWithShape="0">
              <a:srgbClr val="000000"/>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398371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down)">
                                      <p:cBhvr>
                                        <p:cTn id="7" dur="500"/>
                                        <p:tgtEl>
                                          <p:spTgt spid="3075"/>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wipe(left)">
                                      <p:cBhvr>
                                        <p:cTn id="14" dur="500"/>
                                        <p:tgtEl>
                                          <p:spTgt spid="3076"/>
                                        </p:tgtEl>
                                      </p:cBhvr>
                                    </p:animEffect>
                                  </p:childTnLst>
                                </p:cTn>
                              </p:par>
                              <p:par>
                                <p:cTn id="15" presetID="22"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wipe(left)">
                                      <p:cBhvr>
                                        <p:cTn id="21" dur="500"/>
                                        <p:tgtEl>
                                          <p:spTgt spid="3079"/>
                                        </p:tgtEl>
                                      </p:cBhvr>
                                    </p:animEffect>
                                  </p:childTnLst>
                                </p:cTn>
                              </p:par>
                              <p:par>
                                <p:cTn id="22" presetID="22" presetClass="entr" presetSubtype="8"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wipe(left)">
                                      <p:cBhvr>
                                        <p:cTn id="24" dur="500"/>
                                        <p:tgtEl>
                                          <p:spTgt spid="3078"/>
                                        </p:tgtEl>
                                      </p:cBhvr>
                                    </p:animEffect>
                                  </p:childTnLst>
                                </p:cTn>
                              </p:par>
                              <p:par>
                                <p:cTn id="25" presetID="22" presetClass="entr" presetSubtype="8"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left)">
                                      <p:cBhvr>
                                        <p:cTn id="31" dur="500"/>
                                        <p:tgtEl>
                                          <p:spTgt spid="3082"/>
                                        </p:tgtEl>
                                      </p:cBhvr>
                                    </p:animEffect>
                                  </p:childTnLst>
                                </p:cTn>
                              </p:par>
                              <p:par>
                                <p:cTn id="32" presetID="22" presetClass="entr" presetSubtype="8"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077"/>
                                        </p:tgtEl>
                                        <p:attrNameLst>
                                          <p:attrName>style.visibility</p:attrName>
                                        </p:attrNameLst>
                                      </p:cBhvr>
                                      <p:to>
                                        <p:strVal val="visible"/>
                                      </p:to>
                                    </p:set>
                                    <p:animEffect transition="in" filter="wipe(up)">
                                      <p:cBhvr>
                                        <p:cTn id="39" dur="500"/>
                                        <p:tgtEl>
                                          <p:spTgt spid="3077"/>
                                        </p:tgtEl>
                                      </p:cBhvr>
                                    </p:animEffect>
                                  </p:childTnLst>
                                </p:cTn>
                              </p:par>
                              <p:par>
                                <p:cTn id="40" presetID="22" presetClass="entr" presetSubtype="1"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500"/>
                                        <p:tgtEl>
                                          <p:spTgt spid="27"/>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080"/>
                                        </p:tgtEl>
                                        <p:attrNameLst>
                                          <p:attrName>style.visibility</p:attrName>
                                        </p:attrNameLst>
                                      </p:cBhvr>
                                      <p:to>
                                        <p:strVal val="visible"/>
                                      </p:to>
                                    </p:set>
                                    <p:animEffect transition="in" filter="wipe(left)">
                                      <p:cBhvr>
                                        <p:cTn id="46" dur="500"/>
                                        <p:tgtEl>
                                          <p:spTgt spid="3080"/>
                                        </p:tgtEl>
                                      </p:cBhvr>
                                    </p:animEffect>
                                  </p:childTnLst>
                                </p:cTn>
                              </p:par>
                              <p:par>
                                <p:cTn id="47" presetID="22" presetClass="entr" presetSubtype="8"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3081"/>
                                        </p:tgtEl>
                                        <p:attrNameLst>
                                          <p:attrName>style.visibility</p:attrName>
                                        </p:attrNameLst>
                                      </p:cBhvr>
                                      <p:to>
                                        <p:strVal val="visible"/>
                                      </p:to>
                                    </p:set>
                                    <p:animEffect transition="in" filter="wipe(left)">
                                      <p:cBhvr>
                                        <p:cTn id="53" dur="500"/>
                                        <p:tgtEl>
                                          <p:spTgt spid="3081"/>
                                        </p:tgtEl>
                                      </p:cBhvr>
                                    </p:animEffect>
                                  </p:childTnLst>
                                </p:cTn>
                              </p:par>
                              <p:par>
                                <p:cTn id="54" presetID="22" presetClass="entr" presetSubtype="8" fill="hold"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500"/>
                                        <p:tgtEl>
                                          <p:spTgt spid="51"/>
                                        </p:tgtEl>
                                      </p:cBhvr>
                                    </p:animEffect>
                                  </p:childTnLst>
                                </p:cTn>
                              </p:par>
                            </p:childTnLst>
                          </p:cTn>
                        </p:par>
                        <p:par>
                          <p:cTn id="57" fill="hold">
                            <p:stCondLst>
                              <p:cond delay="1500"/>
                            </p:stCondLst>
                            <p:childTnLst>
                              <p:par>
                                <p:cTn id="58" presetID="1" presetClass="entr" presetSubtype="0" fill="hold" nodeType="afterEffect">
                                  <p:stCondLst>
                                    <p:cond delay="0"/>
                                  </p:stCondLst>
                                  <p:childTnLst>
                                    <p:set>
                                      <p:cBhvr>
                                        <p:cTn id="59" dur="1" fill="hold">
                                          <p:stCondLst>
                                            <p:cond delay="499"/>
                                          </p:stCondLst>
                                        </p:cTn>
                                        <p:tgtEl>
                                          <p:spTgt spid="63"/>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Types de logiciels disponibles pour passer de la conception à la fabrication</a:t>
            </a:r>
            <a:endParaRPr lang="en-CA" sz="2800" b="1" dirty="0">
              <a:solidFill>
                <a:schemeClr val="bg1"/>
              </a:solidFill>
              <a:latin typeface="Arial" panose="020B0604020202020204" pitchFamily="34" charset="0"/>
              <a:cs typeface="Arial" panose="020B0604020202020204" pitchFamily="34" charset="0"/>
            </a:endParaRPr>
          </a:p>
        </p:txBody>
      </p:sp>
      <p:pic>
        <p:nvPicPr>
          <p:cNvPr id="1026" name="Picture 2" descr="Imbrication automatique au départ de fichiers DXF avec CABINET VISION S2M  Center - CBA srl Solutions informatiques pour le secteur de la menuiserie">
            <a:extLst>
              <a:ext uri="{FF2B5EF4-FFF2-40B4-BE49-F238E27FC236}">
                <a16:creationId xmlns:a16="http://schemas.microsoft.com/office/drawing/2014/main" id="{082011B5-1DB2-3A3E-1C9B-8DB7FF867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451" y="1718292"/>
            <a:ext cx="7857098" cy="453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681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C5B3DE-67D8-55FD-8C69-75FE9F380857}"/>
              </a:ext>
            </a:extLst>
          </p:cNvPr>
          <p:cNvSpPr txBox="1"/>
          <p:nvPr/>
        </p:nvSpPr>
        <p:spPr>
          <a:xfrm>
            <a:off x="246529" y="2705725"/>
            <a:ext cx="11698942" cy="1446550"/>
          </a:xfrm>
          <a:prstGeom prst="rect">
            <a:avLst/>
          </a:prstGeom>
          <a:noFill/>
        </p:spPr>
        <p:txBody>
          <a:bodyPr wrap="square" rtlCol="0">
            <a:spAutoFit/>
          </a:bodyPr>
          <a:lstStyle/>
          <a:p>
            <a:pPr algn="ctr"/>
            <a:r>
              <a:rPr lang="fr-FR" sz="4400" b="1" dirty="0">
                <a:solidFill>
                  <a:schemeClr val="bg1"/>
                </a:solidFill>
                <a:latin typeface="Arial" panose="020B0604020202020204" pitchFamily="34" charset="0"/>
                <a:cs typeface="Arial" panose="020B0604020202020204" pitchFamily="34" charset="0"/>
              </a:rPr>
              <a:t>Fonctionnement et entretien de votre machine commandée par ordinateur</a:t>
            </a:r>
            <a:endParaRPr lang="en-CA"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9353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Fonctionnement et entretien de votre machine commandée par ordinateur</a:t>
            </a:r>
            <a:endParaRPr lang="en-CA" sz="2800" b="1" dirty="0">
              <a:solidFill>
                <a:schemeClr val="bg1"/>
              </a:solidFill>
              <a:latin typeface="Arial" panose="020B0604020202020204" pitchFamily="34" charset="0"/>
              <a:cs typeface="Arial" panose="020B0604020202020204" pitchFamily="34" charset="0"/>
            </a:endParaRPr>
          </a:p>
        </p:txBody>
      </p:sp>
      <p:sp>
        <p:nvSpPr>
          <p:cNvPr id="2" name="Tijdelijke aanduiding voor inhoud 7">
            <a:extLst>
              <a:ext uri="{FF2B5EF4-FFF2-40B4-BE49-F238E27FC236}">
                <a16:creationId xmlns:a16="http://schemas.microsoft.com/office/drawing/2014/main" id="{E50D3291-7204-FFAB-51DA-4FBDB548E567}"/>
              </a:ext>
            </a:extLst>
          </p:cNvPr>
          <p:cNvSpPr txBox="1">
            <a:spLocks/>
          </p:cNvSpPr>
          <p:nvPr/>
        </p:nvSpPr>
        <p:spPr>
          <a:xfrm>
            <a:off x="333264" y="2317641"/>
            <a:ext cx="11541236" cy="437899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bg1"/>
                </a:solidFill>
              </a:rPr>
              <a:t>Garder la machine propre</a:t>
            </a:r>
          </a:p>
          <a:p>
            <a:endParaRPr lang="fr-FR" dirty="0">
              <a:solidFill>
                <a:schemeClr val="bg1"/>
              </a:solidFill>
            </a:endParaRPr>
          </a:p>
          <a:p>
            <a:r>
              <a:rPr lang="fr-FR" dirty="0">
                <a:solidFill>
                  <a:schemeClr val="bg1"/>
                </a:solidFill>
              </a:rPr>
              <a:t>Charger les outils et calibrer les longueurs d’outil et les diamètres d’outil pour que la compensation du rayon de coupe puisse être utilisée. </a:t>
            </a:r>
          </a:p>
          <a:p>
            <a:endParaRPr lang="fr-FR" dirty="0">
              <a:solidFill>
                <a:schemeClr val="bg1"/>
              </a:solidFill>
            </a:endParaRPr>
          </a:p>
          <a:p>
            <a:r>
              <a:rPr lang="fr-FR" dirty="0">
                <a:solidFill>
                  <a:schemeClr val="bg1"/>
                </a:solidFill>
              </a:rPr>
              <a:t>Effectuer l’entretien quotidien / hebdomadaire selon le calendrier de maintenance préventive</a:t>
            </a:r>
            <a:endParaRPr lang="en-US" dirty="0">
              <a:solidFill>
                <a:schemeClr val="bg1"/>
              </a:solidFill>
            </a:endParaRPr>
          </a:p>
        </p:txBody>
      </p:sp>
      <p:sp>
        <p:nvSpPr>
          <p:cNvPr id="3" name="Tijdelijke aanduiding voor tekst 5">
            <a:extLst>
              <a:ext uri="{FF2B5EF4-FFF2-40B4-BE49-F238E27FC236}">
                <a16:creationId xmlns:a16="http://schemas.microsoft.com/office/drawing/2014/main" id="{EDA6036C-3051-0ECE-6465-8090AC65A2AE}"/>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L’</a:t>
            </a:r>
            <a:r>
              <a:rPr lang="en-CA" b="1" dirty="0" err="1">
                <a:solidFill>
                  <a:srgbClr val="92D050"/>
                </a:solidFill>
              </a:rPr>
              <a:t>opérateur</a:t>
            </a:r>
            <a:r>
              <a:rPr lang="en-CA" b="1" dirty="0">
                <a:solidFill>
                  <a:srgbClr val="92D050"/>
                </a:solidFill>
              </a:rPr>
              <a:t> </a:t>
            </a:r>
            <a:r>
              <a:rPr lang="en-CA" b="1" dirty="0" err="1">
                <a:solidFill>
                  <a:srgbClr val="92D050"/>
                </a:solidFill>
              </a:rPr>
              <a:t>est</a:t>
            </a:r>
            <a:r>
              <a:rPr lang="en-CA" b="1" dirty="0">
                <a:solidFill>
                  <a:srgbClr val="92D050"/>
                </a:solidFill>
              </a:rPr>
              <a:t> </a:t>
            </a:r>
            <a:r>
              <a:rPr lang="en-CA" b="1" dirty="0" err="1">
                <a:solidFill>
                  <a:srgbClr val="92D050"/>
                </a:solidFill>
              </a:rPr>
              <a:t>responsable</a:t>
            </a:r>
            <a:r>
              <a:rPr lang="en-CA" b="1" dirty="0">
                <a:solidFill>
                  <a:srgbClr val="92D050"/>
                </a:solidFill>
              </a:rPr>
              <a:t> de:</a:t>
            </a:r>
            <a:endParaRPr lang="fr" b="1" dirty="0">
              <a:solidFill>
                <a:srgbClr val="92D050"/>
              </a:solidFill>
            </a:endParaRPr>
          </a:p>
        </p:txBody>
      </p:sp>
    </p:spTree>
    <p:extLst>
      <p:ext uri="{BB962C8B-B14F-4D97-AF65-F5344CB8AC3E}">
        <p14:creationId xmlns:p14="http://schemas.microsoft.com/office/powerpoint/2010/main" val="1556313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Fonctionnement et entretien de votre machine commandée par ordinateur</a:t>
            </a:r>
            <a:endParaRPr lang="en-CA" sz="2800" b="1" dirty="0">
              <a:solidFill>
                <a:schemeClr val="bg1"/>
              </a:solidFill>
              <a:latin typeface="Arial" panose="020B0604020202020204" pitchFamily="34" charset="0"/>
              <a:cs typeface="Arial" panose="020B0604020202020204" pitchFamily="34" charset="0"/>
            </a:endParaRPr>
          </a:p>
        </p:txBody>
      </p:sp>
      <p:sp>
        <p:nvSpPr>
          <p:cNvPr id="2" name="Tijdelijke aanduiding voor inhoud 7">
            <a:extLst>
              <a:ext uri="{FF2B5EF4-FFF2-40B4-BE49-F238E27FC236}">
                <a16:creationId xmlns:a16="http://schemas.microsoft.com/office/drawing/2014/main" id="{E50D3291-7204-FFAB-51DA-4FBDB548E567}"/>
              </a:ext>
            </a:extLst>
          </p:cNvPr>
          <p:cNvSpPr txBox="1">
            <a:spLocks/>
          </p:cNvSpPr>
          <p:nvPr/>
        </p:nvSpPr>
        <p:spPr>
          <a:xfrm>
            <a:off x="333264" y="2317641"/>
            <a:ext cx="11541236" cy="437899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bg1"/>
                </a:solidFill>
              </a:rPr>
              <a:t>Sécurité!</a:t>
            </a:r>
          </a:p>
          <a:p>
            <a:endParaRPr lang="fr-FR" dirty="0">
              <a:solidFill>
                <a:schemeClr val="bg1"/>
              </a:solidFill>
            </a:endParaRPr>
          </a:p>
          <a:p>
            <a:r>
              <a:rPr lang="fr-FR" dirty="0">
                <a:solidFill>
                  <a:schemeClr val="bg1"/>
                </a:solidFill>
              </a:rPr>
              <a:t>Resurfacer la pièce martyre (</a:t>
            </a:r>
            <a:r>
              <a:rPr lang="fr-FR" dirty="0" err="1">
                <a:solidFill>
                  <a:schemeClr val="bg1"/>
                </a:solidFill>
              </a:rPr>
              <a:t>Nesting</a:t>
            </a:r>
            <a:r>
              <a:rPr lang="fr-FR" dirty="0">
                <a:solidFill>
                  <a:schemeClr val="bg1"/>
                </a:solidFill>
              </a:rPr>
              <a:t>)</a:t>
            </a:r>
          </a:p>
          <a:p>
            <a:endParaRPr lang="fr-FR" dirty="0">
              <a:solidFill>
                <a:schemeClr val="bg1"/>
              </a:solidFill>
            </a:endParaRPr>
          </a:p>
          <a:p>
            <a:r>
              <a:rPr lang="fr-FR" dirty="0">
                <a:solidFill>
                  <a:schemeClr val="bg1"/>
                </a:solidFill>
              </a:rPr>
              <a:t>Positionner les </a:t>
            </a:r>
            <a:r>
              <a:rPr lang="fr-FR" dirty="0" err="1">
                <a:solidFill>
                  <a:schemeClr val="bg1"/>
                </a:solidFill>
              </a:rPr>
              <a:t>Pods</a:t>
            </a:r>
            <a:r>
              <a:rPr lang="fr-FR" dirty="0">
                <a:solidFill>
                  <a:schemeClr val="bg1"/>
                </a:solidFill>
              </a:rPr>
              <a:t> correctement (Point to Point)</a:t>
            </a:r>
          </a:p>
          <a:p>
            <a:endParaRPr lang="fr-FR" dirty="0">
              <a:solidFill>
                <a:schemeClr val="bg1"/>
              </a:solidFill>
            </a:endParaRPr>
          </a:p>
          <a:p>
            <a:r>
              <a:rPr lang="fr-FR" dirty="0">
                <a:solidFill>
                  <a:schemeClr val="bg1"/>
                </a:solidFill>
              </a:rPr>
              <a:t>Charger et exécuter des programmes sur la machine</a:t>
            </a:r>
            <a:endParaRPr lang="en-US" dirty="0">
              <a:solidFill>
                <a:schemeClr val="bg1"/>
              </a:solidFill>
            </a:endParaRPr>
          </a:p>
        </p:txBody>
      </p:sp>
      <p:sp>
        <p:nvSpPr>
          <p:cNvPr id="3" name="Tijdelijke aanduiding voor tekst 5">
            <a:extLst>
              <a:ext uri="{FF2B5EF4-FFF2-40B4-BE49-F238E27FC236}">
                <a16:creationId xmlns:a16="http://schemas.microsoft.com/office/drawing/2014/main" id="{EDA6036C-3051-0ECE-6465-8090AC65A2AE}"/>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err="1">
                <a:solidFill>
                  <a:srgbClr val="92D050"/>
                </a:solidFill>
              </a:rPr>
              <a:t>Operer</a:t>
            </a:r>
            <a:r>
              <a:rPr lang="en-CA" b="1" dirty="0">
                <a:solidFill>
                  <a:srgbClr val="92D050"/>
                </a:solidFill>
              </a:rPr>
              <a:t> </a:t>
            </a:r>
            <a:r>
              <a:rPr lang="en-CA" b="1" dirty="0" err="1">
                <a:solidFill>
                  <a:srgbClr val="92D050"/>
                </a:solidFill>
              </a:rPr>
              <a:t>une</a:t>
            </a:r>
            <a:r>
              <a:rPr lang="en-CA" b="1" dirty="0">
                <a:solidFill>
                  <a:srgbClr val="92D050"/>
                </a:solidFill>
              </a:rPr>
              <a:t> machine CNC:</a:t>
            </a:r>
            <a:endParaRPr lang="fr" b="1" dirty="0">
              <a:solidFill>
                <a:srgbClr val="92D050"/>
              </a:solidFill>
            </a:endParaRPr>
          </a:p>
        </p:txBody>
      </p:sp>
    </p:spTree>
    <p:extLst>
      <p:ext uri="{BB962C8B-B14F-4D97-AF65-F5344CB8AC3E}">
        <p14:creationId xmlns:p14="http://schemas.microsoft.com/office/powerpoint/2010/main" val="3488802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6606A7-FE42-D13D-4DB0-6FF8878829A6}"/>
              </a:ext>
            </a:extLst>
          </p:cNvPr>
          <p:cNvSpPr txBox="1"/>
          <p:nvPr/>
        </p:nvSpPr>
        <p:spPr>
          <a:xfrm>
            <a:off x="239806" y="2767280"/>
            <a:ext cx="11712387" cy="707886"/>
          </a:xfrm>
          <a:prstGeom prst="rect">
            <a:avLst/>
          </a:prstGeom>
          <a:noFill/>
        </p:spPr>
        <p:txBody>
          <a:bodyPr wrap="square" rtlCol="0">
            <a:spAutoFit/>
          </a:bodyPr>
          <a:lstStyle/>
          <a:p>
            <a:pPr algn="ctr"/>
            <a:r>
              <a:rPr lang="fr-FR" sz="4000" b="1" dirty="0">
                <a:solidFill>
                  <a:schemeClr val="bg1"/>
                </a:solidFill>
                <a:latin typeface="Arial" panose="020B0604020202020204" pitchFamily="34" charset="0"/>
                <a:cs typeface="Arial" panose="020B0604020202020204" pitchFamily="34" charset="0"/>
              </a:rPr>
              <a:t>Questions / Réponses</a:t>
            </a:r>
            <a:endParaRPr lang="en-CA"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094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jdelijke aanduiding voor tekst 5">
            <a:extLst>
              <a:ext uri="{FF2B5EF4-FFF2-40B4-BE49-F238E27FC236}">
                <a16:creationId xmlns:a16="http://schemas.microsoft.com/office/drawing/2014/main" id="{B49830E1-FF5F-0555-0C5E-CB446D3CB8B2}"/>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Planit Canada Inc.</a:t>
            </a:r>
          </a:p>
        </p:txBody>
      </p:sp>
      <p:sp>
        <p:nvSpPr>
          <p:cNvPr id="25" name="Tijdelijke aanduiding voor inhoud 7">
            <a:extLst>
              <a:ext uri="{FF2B5EF4-FFF2-40B4-BE49-F238E27FC236}">
                <a16:creationId xmlns:a16="http://schemas.microsoft.com/office/drawing/2014/main" id="{1DF69BE0-D2F3-1D5C-1AF1-82FC45736BF0}"/>
              </a:ext>
            </a:extLst>
          </p:cNvPr>
          <p:cNvSpPr txBox="1">
            <a:spLocks/>
          </p:cNvSpPr>
          <p:nvPr/>
        </p:nvSpPr>
        <p:spPr>
          <a:xfrm>
            <a:off x="333264" y="2317640"/>
            <a:ext cx="7721524" cy="3249441"/>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chemeClr val="bg1"/>
                </a:solidFill>
              </a:rPr>
              <a:t>Planit Canada est un leader de la distribution de solutions logicielles qui dessert l’industrie de l’ébénisterie au Canada.</a:t>
            </a:r>
          </a:p>
          <a:p>
            <a:pPr marL="0" indent="0">
              <a:buNone/>
            </a:pPr>
            <a:endParaRPr lang="fr-FR" dirty="0">
              <a:solidFill>
                <a:schemeClr val="bg1"/>
              </a:solidFill>
            </a:endParaRPr>
          </a:p>
          <a:p>
            <a:pPr marL="0" indent="0">
              <a:buNone/>
            </a:pPr>
            <a:r>
              <a:rPr lang="fr-FR" dirty="0">
                <a:solidFill>
                  <a:schemeClr val="bg1"/>
                </a:solidFill>
              </a:rPr>
              <a:t>Notre équipe de Planit Canada est entièrement bilingue et basée dans la région de Montréal au Québec</a:t>
            </a:r>
            <a:endParaRPr lang="en-US" dirty="0">
              <a:solidFill>
                <a:schemeClr val="bg1"/>
              </a:solidFill>
            </a:endParaRPr>
          </a:p>
        </p:txBody>
      </p:sp>
    </p:spTree>
    <p:extLst>
      <p:ext uri="{BB962C8B-B14F-4D97-AF65-F5344CB8AC3E}">
        <p14:creationId xmlns:p14="http://schemas.microsoft.com/office/powerpoint/2010/main" val="942989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C5B3DE-67D8-55FD-8C69-75FE9F380857}"/>
              </a:ext>
            </a:extLst>
          </p:cNvPr>
          <p:cNvSpPr txBox="1"/>
          <p:nvPr/>
        </p:nvSpPr>
        <p:spPr>
          <a:xfrm>
            <a:off x="246529" y="2705725"/>
            <a:ext cx="11698942" cy="1446550"/>
          </a:xfrm>
          <a:prstGeom prst="rect">
            <a:avLst/>
          </a:prstGeom>
          <a:noFill/>
        </p:spPr>
        <p:txBody>
          <a:bodyPr wrap="square" rtlCol="0">
            <a:spAutoFit/>
          </a:bodyPr>
          <a:lstStyle/>
          <a:p>
            <a:pPr algn="ctr"/>
            <a:r>
              <a:rPr lang="fr-FR" sz="4400" b="1" dirty="0">
                <a:solidFill>
                  <a:schemeClr val="bg1"/>
                </a:solidFill>
                <a:latin typeface="Arial" panose="020B0604020202020204" pitchFamily="34" charset="0"/>
                <a:cs typeface="Arial" panose="020B0604020202020204" pitchFamily="34" charset="0"/>
              </a:rPr>
              <a:t>Qu’est-ce qu’une machine commandée par ordinateur?</a:t>
            </a:r>
            <a:endParaRPr lang="en-CA"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723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Chevron 8">
            <a:extLst>
              <a:ext uri="{FF2B5EF4-FFF2-40B4-BE49-F238E27FC236}">
                <a16:creationId xmlns:a16="http://schemas.microsoft.com/office/drawing/2014/main" id="{986E7BD0-394A-1725-6330-C15ED197882B}"/>
              </a:ext>
            </a:extLst>
          </p:cNvPr>
          <p:cNvSpPr/>
          <p:nvPr/>
        </p:nvSpPr>
        <p:spPr>
          <a:xfrm flipV="1">
            <a:off x="8783170" y="5351925"/>
            <a:ext cx="2240523" cy="122368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CA" sz="2800" dirty="0"/>
              <a:t>Qu’est-ce</a:t>
            </a:r>
            <a:r>
              <a:rPr lang="en-US" sz="2800" dirty="0"/>
              <a:t> </a:t>
            </a:r>
            <a:r>
              <a:rPr lang="en-US" sz="2800" dirty="0" err="1"/>
              <a:t>qu’une</a:t>
            </a:r>
            <a:r>
              <a:rPr lang="en-US" sz="2800" dirty="0"/>
              <a:t> machine CNC?
</a:t>
            </a:r>
          </a:p>
        </p:txBody>
      </p:sp>
      <p:sp>
        <p:nvSpPr>
          <p:cNvPr id="24" name="Tijdelijke aanduiding voor tekst 5">
            <a:extLst>
              <a:ext uri="{FF2B5EF4-FFF2-40B4-BE49-F238E27FC236}">
                <a16:creationId xmlns:a16="http://schemas.microsoft.com/office/drawing/2014/main" id="{B49830E1-FF5F-0555-0C5E-CB446D3CB8B2}"/>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Une définition</a:t>
            </a:r>
          </a:p>
        </p:txBody>
      </p:sp>
      <p:pic>
        <p:nvPicPr>
          <p:cNvPr id="3" name="Picture 2">
            <a:extLst>
              <a:ext uri="{FF2B5EF4-FFF2-40B4-BE49-F238E27FC236}">
                <a16:creationId xmlns:a16="http://schemas.microsoft.com/office/drawing/2014/main" id="{13202096-CCCD-B1C9-B724-C9433D3577E0}"/>
              </a:ext>
            </a:extLst>
          </p:cNvPr>
          <p:cNvPicPr>
            <a:picLocks noChangeAspect="1"/>
          </p:cNvPicPr>
          <p:nvPr/>
        </p:nvPicPr>
        <p:blipFill>
          <a:blip r:embed="rId3"/>
          <a:stretch>
            <a:fillRect/>
          </a:stretch>
        </p:blipFill>
        <p:spPr>
          <a:xfrm>
            <a:off x="535641" y="2302713"/>
            <a:ext cx="11120718" cy="2879594"/>
          </a:xfrm>
          <a:prstGeom prst="rect">
            <a:avLst/>
          </a:prstGeom>
        </p:spPr>
      </p:pic>
      <p:sp>
        <p:nvSpPr>
          <p:cNvPr id="6" name="Arrow: Pentagon 5">
            <a:extLst>
              <a:ext uri="{FF2B5EF4-FFF2-40B4-BE49-F238E27FC236}">
                <a16:creationId xmlns:a16="http://schemas.microsoft.com/office/drawing/2014/main" id="{24C75704-D333-B9EC-9458-A3FDE5BE3224}"/>
              </a:ext>
            </a:extLst>
          </p:cNvPr>
          <p:cNvSpPr/>
          <p:nvPr/>
        </p:nvSpPr>
        <p:spPr>
          <a:xfrm>
            <a:off x="632012" y="5351929"/>
            <a:ext cx="3065929" cy="122368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Mécanisation,</a:t>
            </a:r>
          </a:p>
          <a:p>
            <a:pPr algn="ctr"/>
            <a:r>
              <a:rPr lang="fr-FR" dirty="0"/>
              <a:t>force hydraulique, Machine a vapeur</a:t>
            </a:r>
          </a:p>
          <a:p>
            <a:pPr algn="ctr"/>
            <a:endParaRPr lang="en-CA" dirty="0"/>
          </a:p>
        </p:txBody>
      </p:sp>
      <p:sp>
        <p:nvSpPr>
          <p:cNvPr id="7" name="Arrow: Chevron 6">
            <a:extLst>
              <a:ext uri="{FF2B5EF4-FFF2-40B4-BE49-F238E27FC236}">
                <a16:creationId xmlns:a16="http://schemas.microsoft.com/office/drawing/2014/main" id="{5AD23025-5BBD-6A72-B569-F74B6545E655}"/>
              </a:ext>
            </a:extLst>
          </p:cNvPr>
          <p:cNvSpPr/>
          <p:nvPr/>
        </p:nvSpPr>
        <p:spPr>
          <a:xfrm flipV="1">
            <a:off x="3240742" y="5351927"/>
            <a:ext cx="3065929" cy="122368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Arrow: Chevron 7">
            <a:extLst>
              <a:ext uri="{FF2B5EF4-FFF2-40B4-BE49-F238E27FC236}">
                <a16:creationId xmlns:a16="http://schemas.microsoft.com/office/drawing/2014/main" id="{22E4A53E-CF59-2D78-C8CE-42AA2127D373}"/>
              </a:ext>
            </a:extLst>
          </p:cNvPr>
          <p:cNvSpPr/>
          <p:nvPr/>
        </p:nvSpPr>
        <p:spPr>
          <a:xfrm flipV="1">
            <a:off x="5846558" y="5351928"/>
            <a:ext cx="3408830" cy="1223683"/>
          </a:xfrm>
          <a:prstGeom prst="chevr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TextBox 10">
            <a:extLst>
              <a:ext uri="{FF2B5EF4-FFF2-40B4-BE49-F238E27FC236}">
                <a16:creationId xmlns:a16="http://schemas.microsoft.com/office/drawing/2014/main" id="{C990CCA0-E348-161E-87B5-D97D942C041A}"/>
              </a:ext>
            </a:extLst>
          </p:cNvPr>
          <p:cNvSpPr txBox="1"/>
          <p:nvPr/>
        </p:nvSpPr>
        <p:spPr>
          <a:xfrm>
            <a:off x="3765176" y="5350058"/>
            <a:ext cx="2240523" cy="1200329"/>
          </a:xfrm>
          <a:prstGeom prst="rect">
            <a:avLst/>
          </a:prstGeom>
          <a:noFill/>
        </p:spPr>
        <p:txBody>
          <a:bodyPr wrap="square">
            <a:spAutoFit/>
          </a:bodyPr>
          <a:lstStyle/>
          <a:p>
            <a:pPr algn="ctr"/>
            <a:r>
              <a:rPr lang="en-CA">
                <a:solidFill>
                  <a:schemeClr val="bg1"/>
                </a:solidFill>
              </a:rPr>
              <a:t>Production de masse,</a:t>
            </a:r>
          </a:p>
          <a:p>
            <a:pPr algn="ctr"/>
            <a:r>
              <a:rPr lang="en-CA">
                <a:solidFill>
                  <a:schemeClr val="bg1"/>
                </a:solidFill>
              </a:rPr>
              <a:t>ligne d'assemblage,</a:t>
            </a:r>
          </a:p>
          <a:p>
            <a:pPr algn="ctr"/>
            <a:r>
              <a:rPr lang="en-CA">
                <a:solidFill>
                  <a:schemeClr val="bg1"/>
                </a:solidFill>
              </a:rPr>
              <a:t>électricité</a:t>
            </a:r>
            <a:endParaRPr lang="en-CA" dirty="0">
              <a:solidFill>
                <a:schemeClr val="bg1"/>
              </a:solidFill>
            </a:endParaRPr>
          </a:p>
        </p:txBody>
      </p:sp>
      <p:sp>
        <p:nvSpPr>
          <p:cNvPr id="13" name="TextBox 12">
            <a:extLst>
              <a:ext uri="{FF2B5EF4-FFF2-40B4-BE49-F238E27FC236}">
                <a16:creationId xmlns:a16="http://schemas.microsoft.com/office/drawing/2014/main" id="{18C8A33D-7553-7823-F1B6-7555E0D48D31}"/>
              </a:ext>
            </a:extLst>
          </p:cNvPr>
          <p:cNvSpPr txBox="1"/>
          <p:nvPr/>
        </p:nvSpPr>
        <p:spPr>
          <a:xfrm>
            <a:off x="6706721" y="5602069"/>
            <a:ext cx="1748567" cy="646331"/>
          </a:xfrm>
          <a:prstGeom prst="rect">
            <a:avLst/>
          </a:prstGeom>
          <a:noFill/>
        </p:spPr>
        <p:txBody>
          <a:bodyPr wrap="square">
            <a:spAutoFit/>
          </a:bodyPr>
          <a:lstStyle/>
          <a:p>
            <a:pPr algn="ctr"/>
            <a:r>
              <a:rPr lang="en-CA" dirty="0" err="1">
                <a:solidFill>
                  <a:schemeClr val="bg1"/>
                </a:solidFill>
              </a:rPr>
              <a:t>Ordinateur</a:t>
            </a:r>
            <a:r>
              <a:rPr lang="en-CA" dirty="0">
                <a:solidFill>
                  <a:schemeClr val="bg1"/>
                </a:solidFill>
              </a:rPr>
              <a:t> et</a:t>
            </a:r>
          </a:p>
          <a:p>
            <a:pPr algn="ctr"/>
            <a:r>
              <a:rPr lang="en-CA" dirty="0" err="1">
                <a:solidFill>
                  <a:schemeClr val="bg1"/>
                </a:solidFill>
              </a:rPr>
              <a:t>automatisation</a:t>
            </a:r>
            <a:endParaRPr lang="en-CA" dirty="0">
              <a:solidFill>
                <a:schemeClr val="bg1"/>
              </a:solidFill>
            </a:endParaRPr>
          </a:p>
        </p:txBody>
      </p:sp>
      <p:sp>
        <p:nvSpPr>
          <p:cNvPr id="14" name="TextBox 13">
            <a:extLst>
              <a:ext uri="{FF2B5EF4-FFF2-40B4-BE49-F238E27FC236}">
                <a16:creationId xmlns:a16="http://schemas.microsoft.com/office/drawing/2014/main" id="{E2032F94-DC27-42F9-F5EF-7B01F5CB41BD}"/>
              </a:ext>
            </a:extLst>
          </p:cNvPr>
          <p:cNvSpPr txBox="1"/>
          <p:nvPr/>
        </p:nvSpPr>
        <p:spPr>
          <a:xfrm>
            <a:off x="9111036" y="5627056"/>
            <a:ext cx="1748567" cy="646331"/>
          </a:xfrm>
          <a:prstGeom prst="rect">
            <a:avLst/>
          </a:prstGeom>
          <a:noFill/>
        </p:spPr>
        <p:txBody>
          <a:bodyPr wrap="square">
            <a:spAutoFit/>
          </a:bodyPr>
          <a:lstStyle/>
          <a:p>
            <a:pPr algn="ctr"/>
            <a:r>
              <a:rPr lang="en-CA" dirty="0" err="1">
                <a:solidFill>
                  <a:schemeClr val="bg1"/>
                </a:solidFill>
              </a:rPr>
              <a:t>Usine</a:t>
            </a:r>
            <a:r>
              <a:rPr lang="en-CA" dirty="0">
                <a:solidFill>
                  <a:schemeClr val="bg1"/>
                </a:solidFill>
              </a:rPr>
              <a:t> </a:t>
            </a:r>
            <a:r>
              <a:rPr lang="en-CA" dirty="0" err="1">
                <a:solidFill>
                  <a:schemeClr val="bg1"/>
                </a:solidFill>
              </a:rPr>
              <a:t>Intelligente</a:t>
            </a:r>
            <a:endParaRPr lang="en-CA" dirty="0">
              <a:solidFill>
                <a:schemeClr val="bg1"/>
              </a:solidFill>
            </a:endParaRPr>
          </a:p>
        </p:txBody>
      </p:sp>
    </p:spTree>
    <p:extLst>
      <p:ext uri="{BB962C8B-B14F-4D97-AF65-F5344CB8AC3E}">
        <p14:creationId xmlns:p14="http://schemas.microsoft.com/office/powerpoint/2010/main" val="155285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CA" sz="2800" dirty="0"/>
              <a:t>Qu’est-ce</a:t>
            </a:r>
            <a:r>
              <a:rPr lang="en-US" sz="2800" dirty="0"/>
              <a:t> </a:t>
            </a:r>
            <a:r>
              <a:rPr lang="en-US" sz="2800" dirty="0" err="1"/>
              <a:t>qu’une</a:t>
            </a:r>
            <a:r>
              <a:rPr lang="en-US" sz="2800" dirty="0"/>
              <a:t> machine CNC?
</a:t>
            </a:r>
          </a:p>
        </p:txBody>
      </p:sp>
      <p:sp>
        <p:nvSpPr>
          <p:cNvPr id="24" name="Tijdelijke aanduiding voor tekst 5">
            <a:extLst>
              <a:ext uri="{FF2B5EF4-FFF2-40B4-BE49-F238E27FC236}">
                <a16:creationId xmlns:a16="http://schemas.microsoft.com/office/drawing/2014/main" id="{B49830E1-FF5F-0555-0C5E-CB446D3CB8B2}"/>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Une définition</a:t>
            </a:r>
          </a:p>
        </p:txBody>
      </p:sp>
      <p:sp>
        <p:nvSpPr>
          <p:cNvPr id="25" name="Tijdelijke aanduiding voor inhoud 7">
            <a:extLst>
              <a:ext uri="{FF2B5EF4-FFF2-40B4-BE49-F238E27FC236}">
                <a16:creationId xmlns:a16="http://schemas.microsoft.com/office/drawing/2014/main" id="{1DF69BE0-D2F3-1D5C-1AF1-82FC45736BF0}"/>
              </a:ext>
            </a:extLst>
          </p:cNvPr>
          <p:cNvSpPr txBox="1">
            <a:spLocks/>
          </p:cNvSpPr>
          <p:nvPr/>
        </p:nvSpPr>
        <p:spPr>
          <a:xfrm>
            <a:off x="333264" y="2317641"/>
            <a:ext cx="11541236" cy="261027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chemeClr val="bg1"/>
                </a:solidFill>
              </a:rPr>
              <a:t>Les machines CNC sont des machines-outils qui coupent, taillent et forment des matériaux à l'aide de codes informatiques qui contrôlent la vitesse et le mouvement de l'outil de coupe.</a:t>
            </a:r>
            <a:endParaRPr lang="en-US" dirty="0">
              <a:solidFill>
                <a:schemeClr val="bg1"/>
              </a:solidFill>
            </a:endParaRPr>
          </a:p>
        </p:txBody>
      </p:sp>
    </p:spTree>
    <p:extLst>
      <p:ext uri="{BB962C8B-B14F-4D97-AF65-F5344CB8AC3E}">
        <p14:creationId xmlns:p14="http://schemas.microsoft.com/office/powerpoint/2010/main" val="3765767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C5B3DE-67D8-55FD-8C69-75FE9F380857}"/>
              </a:ext>
            </a:extLst>
          </p:cNvPr>
          <p:cNvSpPr txBox="1"/>
          <p:nvPr/>
        </p:nvSpPr>
        <p:spPr>
          <a:xfrm>
            <a:off x="246529" y="2705725"/>
            <a:ext cx="11698942" cy="1446550"/>
          </a:xfrm>
          <a:prstGeom prst="rect">
            <a:avLst/>
          </a:prstGeom>
          <a:noFill/>
        </p:spPr>
        <p:txBody>
          <a:bodyPr wrap="square" rtlCol="0">
            <a:spAutoFit/>
          </a:bodyPr>
          <a:lstStyle/>
          <a:p>
            <a:pPr algn="ctr"/>
            <a:r>
              <a:rPr lang="fr-FR" sz="4400" b="1" dirty="0">
                <a:solidFill>
                  <a:schemeClr val="bg1"/>
                </a:solidFill>
                <a:latin typeface="Arial" panose="020B0604020202020204" pitchFamily="34" charset="0"/>
                <a:cs typeface="Arial" panose="020B0604020202020204" pitchFamily="34" charset="0"/>
              </a:rPr>
              <a:t>Choisir la machine commandée par ordinateur qui convient à votre production</a:t>
            </a:r>
            <a:endParaRPr lang="en-CA"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822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Choisir la machine commandée par ordinateur qui convient à votre production</a:t>
            </a:r>
            <a:endParaRPr lang="en-CA" sz="2800" b="1" dirty="0">
              <a:solidFill>
                <a:schemeClr val="bg1"/>
              </a:solidFill>
              <a:latin typeface="Arial" panose="020B0604020202020204" pitchFamily="34" charset="0"/>
              <a:cs typeface="Arial" panose="020B0604020202020204" pitchFamily="34" charset="0"/>
            </a:endParaRPr>
          </a:p>
        </p:txBody>
      </p:sp>
      <p:sp>
        <p:nvSpPr>
          <p:cNvPr id="4" name="Tijdelijke aanduiding voor tekst 5">
            <a:extLst>
              <a:ext uri="{FF2B5EF4-FFF2-40B4-BE49-F238E27FC236}">
                <a16:creationId xmlns:a16="http://schemas.microsoft.com/office/drawing/2014/main" id="{547EB8CB-C344-18AE-AFA8-D2FC21CD5DE4}"/>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Nesting</a:t>
            </a:r>
          </a:p>
        </p:txBody>
      </p:sp>
      <p:pic>
        <p:nvPicPr>
          <p:cNvPr id="2050" name="Picture 2">
            <a:extLst>
              <a:ext uri="{FF2B5EF4-FFF2-40B4-BE49-F238E27FC236}">
                <a16:creationId xmlns:a16="http://schemas.microsoft.com/office/drawing/2014/main" id="{DCC4DB6E-B0DE-C6FB-69C1-39D0BCD82E2A}"/>
              </a:ext>
            </a:extLst>
          </p:cNvPr>
          <p:cNvPicPr>
            <a:picLocks noChangeAspect="1" noChangeArrowheads="1"/>
          </p:cNvPicPr>
          <p:nvPr/>
        </p:nvPicPr>
        <p:blipFill>
          <a:blip r:embed="rId3"/>
          <a:srcRect/>
          <a:stretch/>
        </p:blipFill>
        <p:spPr bwMode="auto">
          <a:xfrm>
            <a:off x="2145638" y="2128524"/>
            <a:ext cx="8252800" cy="432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714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13C90-540E-44EE-9CB6-DC23BF564246}"/>
              </a:ext>
            </a:extLst>
          </p:cNvPr>
          <p:cNvSpPr>
            <a:spLocks noGrp="1"/>
          </p:cNvSpPr>
          <p:nvPr>
            <p:ph type="title"/>
          </p:nvPr>
        </p:nvSpPr>
        <p:spPr>
          <a:xfrm>
            <a:off x="333264" y="609600"/>
            <a:ext cx="10972800" cy="410233"/>
          </a:xfrm>
        </p:spPr>
        <p:txBody>
          <a:bodyPr/>
          <a:lstStyle/>
          <a:p>
            <a:r>
              <a:rPr lang="fr-FR" sz="2800" b="1" dirty="0">
                <a:solidFill>
                  <a:schemeClr val="bg1"/>
                </a:solidFill>
                <a:latin typeface="Arial" panose="020B0604020202020204" pitchFamily="34" charset="0"/>
                <a:cs typeface="Arial" panose="020B0604020202020204" pitchFamily="34" charset="0"/>
              </a:rPr>
              <a:t>Choisir la machine commandée par ordinateur qui convient à votre production</a:t>
            </a:r>
            <a:endParaRPr lang="en-CA" sz="2800" b="1" dirty="0">
              <a:solidFill>
                <a:schemeClr val="bg1"/>
              </a:solidFill>
              <a:latin typeface="Arial" panose="020B0604020202020204" pitchFamily="34" charset="0"/>
              <a:cs typeface="Arial" panose="020B0604020202020204" pitchFamily="34" charset="0"/>
            </a:endParaRPr>
          </a:p>
        </p:txBody>
      </p:sp>
      <p:sp>
        <p:nvSpPr>
          <p:cNvPr id="4" name="Tijdelijke aanduiding voor tekst 5">
            <a:extLst>
              <a:ext uri="{FF2B5EF4-FFF2-40B4-BE49-F238E27FC236}">
                <a16:creationId xmlns:a16="http://schemas.microsoft.com/office/drawing/2014/main" id="{547EB8CB-C344-18AE-AFA8-D2FC21CD5DE4}"/>
              </a:ext>
            </a:extLst>
          </p:cNvPr>
          <p:cNvSpPr txBox="1">
            <a:spLocks/>
          </p:cNvSpPr>
          <p:nvPr/>
        </p:nvSpPr>
        <p:spPr>
          <a:xfrm>
            <a:off x="333264" y="1718292"/>
            <a:ext cx="5605200" cy="41023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 b="1" dirty="0">
                <a:solidFill>
                  <a:srgbClr val="92D050"/>
                </a:solidFill>
              </a:rPr>
              <a:t>Point to Point</a:t>
            </a:r>
          </a:p>
        </p:txBody>
      </p:sp>
      <p:pic>
        <p:nvPicPr>
          <p:cNvPr id="3074" name="Picture 2" descr="CNC - Centres d'Usinage - CNC - Centres d'usinage pour le perçage et le fraisage - morbidelli m90">
            <a:extLst>
              <a:ext uri="{FF2B5EF4-FFF2-40B4-BE49-F238E27FC236}">
                <a16:creationId xmlns:a16="http://schemas.microsoft.com/office/drawing/2014/main" id="{050B3A1F-3848-B6FE-92F1-27AEDD1E3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638" y="2318457"/>
            <a:ext cx="7444723" cy="421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143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0&quot;/&gt;&lt;/object&gt;&lt;object type=&quot;3&quot; unique_id=&quot;10004&quot;&gt;&lt;property id=&quot;20148&quot; value=&quot;5&quot;/&gt;&lt;property id=&quot;20300&quot; value=&quot;Slide 2&quot;/&gt;&lt;property id=&quot;20307&quot; value=&quot;261&quot;/&gt;&lt;/object&gt;&lt;object type=&quot;3&quot; unique_id=&quot;10005&quot;&gt;&lt;property id=&quot;20148&quot; value=&quot;5&quot;/&gt;&lt;property id=&quot;20300&quot; value=&quot;Slide 3&quot;/&gt;&lt;property id=&quot;20307&quot; value=&quot;262&quot;/&gt;&lt;/object&gt;&lt;object type=&quot;3&quot; unique_id=&quot;10006&quot;&gt;&lt;property id=&quot;20148&quot; value=&quot;5&quot;/&gt;&lt;property id=&quot;20300&quot; value=&quot;Slide 4&quot;/&gt;&lt;property id=&quot;20307&quot; value=&quot;299&quot;/&gt;&lt;/object&gt;&lt;object type=&quot;3&quot; unique_id=&quot;10007&quot;&gt;&lt;property id=&quot;20148&quot; value=&quot;5&quot;/&gt;&lt;property id=&quot;20300&quot; value=&quot;Slide 5&quot;/&gt;&lt;property id=&quot;20307&quot; value=&quot;269&quot;/&gt;&lt;/object&gt;&lt;object type=&quot;3&quot; unique_id=&quot;10008&quot;&gt;&lt;property id=&quot;20148&quot; value=&quot;5&quot;/&gt;&lt;property id=&quot;20300&quot; value=&quot;Slide 6&quot;/&gt;&lt;property id=&quot;20307&quot; value=&quot;300&quot;/&gt;&lt;/object&gt;&lt;object type=&quot;3&quot; unique_id=&quot;10009&quot;&gt;&lt;property id=&quot;20148&quot; value=&quot;5&quot;/&gt;&lt;property id=&quot;20300&quot; value=&quot;Slide 7&quot;/&gt;&lt;property id=&quot;20307&quot; value=&quot;271&quot;/&gt;&lt;/object&gt;&lt;object type=&quot;3&quot; unique_id=&quot;10010&quot;&gt;&lt;property id=&quot;20148&quot; value=&quot;5&quot;/&gt;&lt;property id=&quot;20300&quot; value=&quot;Slide 8&quot;/&gt;&lt;property id=&quot;20307&quot; value=&quot;301&quot;/&gt;&lt;/object&gt;&lt;object type=&quot;3&quot; unique_id=&quot;10011&quot;&gt;&lt;property id=&quot;20148&quot; value=&quot;5&quot;/&gt;&lt;property id=&quot;20300&quot; value=&quot;Slide 9 - &amp;quot;Agenda Slide Title&amp;quot;&quot;/&gt;&lt;property id=&quot;20307&quot; value=&quot;268&quot;/&gt;&lt;/object&gt;&lt;object type=&quot;3&quot; unique_id=&quot;10012&quot;&gt;&lt;property id=&quot;20148&quot; value=&quot;5&quot;/&gt;&lt;property id=&quot;20300&quot; value=&quot;Slide 10 - &amp;quot;Agenda Slide Title&amp;quot;&quot;/&gt;&lt;property id=&quot;20307&quot; value=&quot;274&quot;/&gt;&lt;/object&gt;&lt;object type=&quot;3&quot; unique_id=&quot;10013&quot;&gt;&lt;property id=&quot;20148&quot; value=&quot;5&quot;/&gt;&lt;property id=&quot;20300&quot; value=&quot;Slide 11 - &amp;quot;Slide Title, Bold, 24 pt.&amp;quot;&quot;/&gt;&lt;property id=&quot;20307&quot; value=&quot;272&quot;/&gt;&lt;/object&gt;&lt;object type=&quot;3&quot; unique_id=&quot;10014&quot;&gt;&lt;property id=&quot;20148&quot; value=&quot;5&quot;/&gt;&lt;property id=&quot;20300&quot; value=&quot;Slide 12 - &amp;quot;Slide Title, Bold, 24 pt. &amp;quot;&quot;/&gt;&lt;property id=&quot;20307&quot; value=&quot;273&quot;/&gt;&lt;/object&gt;&lt;object type=&quot;3&quot; unique_id=&quot;10015&quot;&gt;&lt;property id=&quot;20148&quot; value=&quot;5&quot;/&gt;&lt;property id=&quot;20300&quot; value=&quot;Slide 13 - &amp;quot;Slide Title, Bold, 24 pt. &amp;quot;&quot;/&gt;&lt;property id=&quot;20307&quot; value=&quot;275&quot;/&gt;&lt;/object&gt;&lt;object type=&quot;3&quot; unique_id=&quot;10016&quot;&gt;&lt;property id=&quot;20148&quot; value=&quot;5&quot;/&gt;&lt;property id=&quot;20300&quot; value=&quot;Slide 14 - &amp;quot;Slide Title, Bold, 24 pt.&amp;quot;&quot;/&gt;&lt;property id=&quot;20307&quot; value=&quot;277&quot;/&gt;&lt;/object&gt;&lt;object type=&quot;3&quot; unique_id=&quot;10017&quot;&gt;&lt;property id=&quot;20148&quot; value=&quot;5&quot;/&gt;&lt;property id=&quot;20300&quot; value=&quot;Slide 15 - &amp;quot;Slide Title, Bold, 24 pt.&amp;quot;&quot;/&gt;&lt;property id=&quot;20307&quot; value=&quot;278&quot;/&gt;&lt;/object&gt;&lt;object type=&quot;3&quot; unique_id=&quot;10018&quot;&gt;&lt;property id=&quot;20148&quot; value=&quot;5&quot;/&gt;&lt;property id=&quot;20300&quot; value=&quot;Slide 16 - &amp;quot;Slide Title, Bold, 24 pt.&amp;quot;&quot;/&gt;&lt;property id=&quot;20307&quot; value=&quot;279&quot;/&gt;&lt;/object&gt;&lt;object type=&quot;3&quot; unique_id=&quot;10019&quot;&gt;&lt;property id=&quot;20148&quot; value=&quot;5&quot;/&gt;&lt;property id=&quot;20300&quot; value=&quot;Slide 17 - &amp;quot;Slide Title, Bold, 24 pt.&amp;quot;&quot;/&gt;&lt;property id=&quot;20307&quot; value=&quot;280&quot;/&gt;&lt;/object&gt;&lt;object type=&quot;3&quot; unique_id=&quot;10020&quot;&gt;&lt;property id=&quot;20148&quot; value=&quot;5&quot;/&gt;&lt;property id=&quot;20300&quot; value=&quot;Slide 18 - &amp;quot;Slide Title, Bold, 24 pt.&amp;quot;&quot;/&gt;&lt;property id=&quot;20307&quot; value=&quot;281&quot;/&gt;&lt;/object&gt;&lt;object type=&quot;3&quot; unique_id=&quot;10021&quot;&gt;&lt;property id=&quot;20148&quot; value=&quot;5&quot;/&gt;&lt;property id=&quot;20300&quot; value=&quot;Slide 19 - &amp;quot;Slide Title, Bold, 24 pt.&amp;quot;&quot;/&gt;&lt;property id=&quot;20307&quot; value=&quot;282&quot;/&gt;&lt;/object&gt;&lt;object type=&quot;3&quot; unique_id=&quot;10022&quot;&gt;&lt;property id=&quot;20148&quot; value=&quot;5&quot;/&gt;&lt;property id=&quot;20300&quot; value=&quot;Slide 20 - &amp;quot;Slide Title, Bold, 24 pt.&amp;quot;&quot;/&gt;&lt;property id=&quot;20307&quot; value=&quot;283&quot;/&gt;&lt;/object&gt;&lt;object type=&quot;3&quot; unique_id=&quot;10023&quot;&gt;&lt;property id=&quot;20148&quot; value=&quot;5&quot;/&gt;&lt;property id=&quot;20300&quot; value=&quot;Slide 21 - &amp;quot;Slide Title, Bold, 24 pt.&amp;quot;&quot;/&gt;&lt;property id=&quot;20307&quot; value=&quot;284&quot;/&gt;&lt;/object&gt;&lt;object type=&quot;3&quot; unique_id=&quot;10024&quot;&gt;&lt;property id=&quot;20148&quot; value=&quot;5&quot;/&gt;&lt;property id=&quot;20300&quot; value=&quot;Slide 22 - &amp;quot;Slide Title, Bold, 24 pt.&amp;quot;&quot;/&gt;&lt;property id=&quot;20307&quot; value=&quot;285&quot;/&gt;&lt;/object&gt;&lt;object type=&quot;3&quot; unique_id=&quot;10025&quot;&gt;&lt;property id=&quot;20148&quot; value=&quot;5&quot;/&gt;&lt;property id=&quot;20300&quot; value=&quot;Slide 23 - &amp;quot;Slide Title, Bold, 24 pt.&amp;quot;&quot;/&gt;&lt;property id=&quot;20307&quot; value=&quot;287&quot;/&gt;&lt;/object&gt;&lt;object type=&quot;3&quot; unique_id=&quot;10026&quot;&gt;&lt;property id=&quot;20148&quot; value=&quot;5&quot;/&gt;&lt;property id=&quot;20300&quot; value=&quot;Slide 24 - &amp;quot;Slide Title, Bold, 24 pt.&amp;quot;&quot;/&gt;&lt;property id=&quot;20307&quot; value=&quot;292&quot;/&gt;&lt;/object&gt;&lt;object type=&quot;3&quot; unique_id=&quot;10027&quot;&gt;&lt;property id=&quot;20148&quot; value=&quot;5&quot;/&gt;&lt;property id=&quot;20300&quot; value=&quot;Slide 25 - &amp;quot;Slide Title, Bold, 24 pt.&amp;quot;&quot;/&gt;&lt;property id=&quot;20307&quot; value=&quot;298&quot;/&gt;&lt;/object&gt;&lt;object type=&quot;3&quot; unique_id=&quot;10028&quot;&gt;&lt;property id=&quot;20148&quot; value=&quot;5&quot;/&gt;&lt;property id=&quot;20300&quot; value=&quot;Slide 26 - &amp;quot;Slide Title, Bold, 24 pt.&amp;quot;&quot;/&gt;&lt;property id=&quot;20307&quot; value=&quot;296&quot;/&gt;&lt;/object&gt;&lt;object type=&quot;3&quot; unique_id=&quot;10029&quot;&gt;&lt;property id=&quot;20148&quot; value=&quot;5&quot;/&gt;&lt;property id=&quot;20300&quot; value=&quot;Slide 27 - &amp;quot;Slide Title, Bold, 24 pt.&amp;quot;&quot;/&gt;&lt;property id=&quot;20307&quot; value=&quot;293&quot;/&gt;&lt;/object&gt;&lt;object type=&quot;3&quot; unique_id=&quot;10030&quot;&gt;&lt;property id=&quot;20148&quot; value=&quot;5&quot;/&gt;&lt;property id=&quot;20300&quot; value=&quot;Slide 28&quot;/&gt;&lt;property id=&quot;20307&quot; value=&quot;294&quot;/&gt;&lt;/object&gt;&lt;object type=&quot;3&quot; unique_id=&quot;10031&quot;&gt;&lt;property id=&quot;20148&quot; value=&quot;5&quot;/&gt;&lt;property id=&quot;20300&quot; value=&quot;Slide 29&quot;/&gt;&lt;property id=&quot;20307&quot; value=&quot;289&quot;/&gt;&lt;/object&gt;&lt;object type=&quot;3&quot; unique_id=&quot;10032&quot;&gt;&lt;property id=&quot;20148&quot; value=&quot;5&quot;/&gt;&lt;property id=&quot;20300&quot; value=&quot;Slide 30&quot;/&gt;&lt;property id=&quot;20307&quot; value=&quot;290&quot;/&gt;&lt;/object&gt;&lt;object type=&quot;3&quot; unique_id=&quot;10033&quot;&gt;&lt;property id=&quot;20148&quot; value=&quot;5&quot;/&gt;&lt;property id=&quot;20300&quot; value=&quot;Slide 31&quot;/&gt;&lt;property id=&quot;20307&quot; value=&quot;291&quot;/&gt;&lt;/object&gt;&lt;/object&gt;&lt;object type=&quot;8&quot; unique_id=&quot;10066&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exagon_Powerpoint_Template_fixed footer" id="{5E76A050-98D7-8644-B267-8EEAE4AAAAA8}" vid="{196EF364-65FB-484D-B1FA-70F09F39868F}"/>
    </a:ext>
  </a:extLst>
</a:theme>
</file>

<file path=ppt/theme/theme2.xml><?xml version="1.0" encoding="utf-8"?>
<a:theme xmlns:a="http://schemas.openxmlformats.org/drawingml/2006/main" name="1_Office Theme">
  <a:themeElements>
    <a:clrScheme name="MI Dark Blue">
      <a:dk1>
        <a:srgbClr val="007F9D"/>
      </a:dk1>
      <a:lt1>
        <a:srgbClr val="FFFFFF"/>
      </a:lt1>
      <a:dk2>
        <a:srgbClr val="545559"/>
      </a:dk2>
      <a:lt2>
        <a:srgbClr val="FFFFFF"/>
      </a:lt2>
      <a:accent1>
        <a:srgbClr val="007F9D"/>
      </a:accent1>
      <a:accent2>
        <a:srgbClr val="74B543"/>
      </a:accent2>
      <a:accent3>
        <a:srgbClr val="545559"/>
      </a:accent3>
      <a:accent4>
        <a:srgbClr val="4BA4B8"/>
      </a:accent4>
      <a:accent5>
        <a:srgbClr val="DC6B2F"/>
      </a:accent5>
      <a:accent6>
        <a:srgbClr val="509E2F"/>
      </a:accent6>
      <a:hlink>
        <a:srgbClr val="545559"/>
      </a:hlink>
      <a:folHlink>
        <a:srgbClr val="ED8B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xagon MI Theme">
  <a:themeElements>
    <a:clrScheme name="Custom 6">
      <a:dk1>
        <a:srgbClr val="007F9D"/>
      </a:dk1>
      <a:lt1>
        <a:sysClr val="window" lastClr="FFFFFF"/>
      </a:lt1>
      <a:dk2>
        <a:srgbClr val="545559"/>
      </a:dk2>
      <a:lt2>
        <a:srgbClr val="FFFFFF"/>
      </a:lt2>
      <a:accent1>
        <a:srgbClr val="007F9D"/>
      </a:accent1>
      <a:accent2>
        <a:srgbClr val="74B543"/>
      </a:accent2>
      <a:accent3>
        <a:srgbClr val="545559"/>
      </a:accent3>
      <a:accent4>
        <a:srgbClr val="4BA4B8"/>
      </a:accent4>
      <a:accent5>
        <a:srgbClr val="DC6B2F"/>
      </a:accent5>
      <a:accent6>
        <a:srgbClr val="509E2F"/>
      </a:accent6>
      <a:hlink>
        <a:srgbClr val="545559"/>
      </a:hlink>
      <a:folHlink>
        <a:srgbClr val="ED8B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chor="t">
        <a:noAutofit/>
      </a:bodyPr>
      <a:lstStyle>
        <a:defPPr algn="l">
          <a:defRPr dirty="0" smtClean="0"/>
        </a:defPPr>
      </a:lstStyle>
    </a:txDef>
  </a:objectDefaults>
  <a:extraClrSchemeLst/>
  <a:extLst>
    <a:ext uri="{05A4C25C-085E-4340-85A3-A5531E510DB2}">
      <thm15:themeFamily xmlns:thm15="http://schemas.microsoft.com/office/thememl/2012/main" name="Presentation2" id="{03DF11E2-8243-4770-AA17-B358E1D0DD70}" vid="{CBBB2CF9-1022-4FF0-A7E4-97F19262DF36}"/>
    </a:ext>
  </a:extLst>
</a:theme>
</file>

<file path=ppt/theme/theme5.xml><?xml version="1.0" encoding="utf-8"?>
<a:theme xmlns:a="http://schemas.openxmlformats.org/drawingml/2006/main" name="Hexagon AB 16_9_2019 v2">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exagon AB 16_9_2019 v2" id="{3184235E-6492-424C-A112-47976916552E}" vid="{13E4CB47-021B-4F74-9C76-959E502604D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483713B3D0614EA260F182475A5A4F" ma:contentTypeVersion="3" ma:contentTypeDescription="Create a new document." ma:contentTypeScope="" ma:versionID="b12847cb2a6700e928d868081530364f">
  <xsd:schema xmlns:xsd="http://www.w3.org/2001/XMLSchema" xmlns:xs="http://www.w3.org/2001/XMLSchema" xmlns:p="http://schemas.microsoft.com/office/2006/metadata/properties" xmlns:ns2="91a5f9b7-af3f-4f9b-a096-c16e723d1789" targetNamespace="http://schemas.microsoft.com/office/2006/metadata/properties" ma:root="true" ma:fieldsID="096d772cdd098e356e6aa7e00627bc3f" ns2:_="">
    <xsd:import namespace="91a5f9b7-af3f-4f9b-a096-c16e723d1789"/>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a5f9b7-af3f-4f9b-a096-c16e723d17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43A033-2779-4EB5-82E0-EE769341BA7A}">
  <ds:schemaRefs>
    <ds:schemaRef ds:uri="http://schemas.microsoft.com/sharepoint/v3/contenttype/forms"/>
  </ds:schemaRefs>
</ds:datastoreItem>
</file>

<file path=customXml/itemProps2.xml><?xml version="1.0" encoding="utf-8"?>
<ds:datastoreItem xmlns:ds="http://schemas.openxmlformats.org/officeDocument/2006/customXml" ds:itemID="{CD8DC8D5-091B-4B17-803A-F9BA009443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a5f9b7-af3f-4f9b-a096-c16e723d17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794DA4-B143-4F60-BF7C-EA867C43D1F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6005</TotalTime>
  <Words>1053</Words>
  <Application>Microsoft Office PowerPoint</Application>
  <PresentationFormat>Widescreen</PresentationFormat>
  <Paragraphs>170</Paragraphs>
  <Slides>27</Slides>
  <Notes>27</Notes>
  <HiddenSlides>0</HiddenSlides>
  <MMClips>0</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27</vt:i4>
      </vt:variant>
    </vt:vector>
  </HeadingPairs>
  <TitlesOfParts>
    <vt:vector size="37" baseType="lpstr">
      <vt:lpstr>Arial</vt:lpstr>
      <vt:lpstr>Calibri</vt:lpstr>
      <vt:lpstr>LatoRegular</vt:lpstr>
      <vt:lpstr>Segoe UI</vt:lpstr>
      <vt:lpstr>Office Theme</vt:lpstr>
      <vt:lpstr>1_Office Theme</vt:lpstr>
      <vt:lpstr>Hexagon MI Theme</vt:lpstr>
      <vt:lpstr>2_Office Theme</vt:lpstr>
      <vt:lpstr>Hexagon AB 16_9_2019 v2</vt:lpstr>
      <vt:lpstr>think-cell Slide</vt:lpstr>
      <vt:lpstr>SIBO 2022</vt:lpstr>
      <vt:lpstr>PowerPoint Presentation</vt:lpstr>
      <vt:lpstr>PowerPoint Presentation</vt:lpstr>
      <vt:lpstr>PowerPoint Presentation</vt:lpstr>
      <vt:lpstr>Qu’est-ce qu’une machine CNC?
</vt:lpstr>
      <vt:lpstr>Qu’est-ce qu’une machine CNC?
</vt:lpstr>
      <vt:lpstr>PowerPoint Presentation</vt:lpstr>
      <vt:lpstr>Choisir la machine commandée par ordinateur qui convient à votre production</vt:lpstr>
      <vt:lpstr>Choisir la machine commandée par ordinateur qui convient à votre production</vt:lpstr>
      <vt:lpstr>Choisir la machine commandée par ordinateur qui convient à votre production</vt:lpstr>
      <vt:lpstr>Choisir la machine commandée par ordinateur qui convient à votre production</vt:lpstr>
      <vt:lpstr>PowerPoint Presentation</vt:lpstr>
      <vt:lpstr>Éléments nécessaires à la configuration et à l’utilisation d’une machine commandée par ordinateur</vt:lpstr>
      <vt:lpstr>Éléments nécessaires à la configuration et à l’utilisation d’une machine commandée par ordinateur</vt:lpstr>
      <vt:lpstr>Éléments nécessaires à la configuration et à l’utilisation d’une machine commandée par ordinateur</vt:lpstr>
      <vt:lpstr>Éléments nécessaires à la configuration et à l’utilisation d’une machine commandée par ordinateur</vt:lpstr>
      <vt:lpstr>PowerPoint Presentation</vt:lpstr>
      <vt:lpstr>Types de logiciels disponibles pour passer de la conception à la fabrication</vt:lpstr>
      <vt:lpstr>Types de logiciels disponibles pour passer de la conception à la fabrication</vt:lpstr>
      <vt:lpstr>Types de logiciels disponibles pour passer de la conception à la fabrication</vt:lpstr>
      <vt:lpstr>Types de logiciels disponibles pour passer de la conception à la fabrication</vt:lpstr>
      <vt:lpstr>Types de logiciels disponibles pour passer de la conception à la fabrication</vt:lpstr>
      <vt:lpstr>Types de logiciels disponibles pour passer de la conception à la fabrication</vt:lpstr>
      <vt:lpstr>PowerPoint Presentation</vt:lpstr>
      <vt:lpstr>Fonctionnement et entretien de votre machine commandée par ordinateur</vt:lpstr>
      <vt:lpstr>Fonctionnement et entretien de votre machine commandée par ordinateur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Mancliere</dc:creator>
  <cp:keywords>IOT;Internet Des Objets;Conference</cp:keywords>
  <cp:lastModifiedBy>Rich Christianson</cp:lastModifiedBy>
  <cp:revision>80</cp:revision>
  <dcterms:created xsi:type="dcterms:W3CDTF">2020-12-02T17:37:43Z</dcterms:created>
  <dcterms:modified xsi:type="dcterms:W3CDTF">2022-11-29T02:10:24Z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0x01010090483713B3D0614EA260F182475A5A4F</vt:lpwstr>
  </property>
</Properties>
</file>